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3" r:id="rId2"/>
    <p:sldId id="270" r:id="rId3"/>
    <p:sldId id="258" r:id="rId4"/>
    <p:sldId id="259" r:id="rId5"/>
    <p:sldId id="260" r:id="rId6"/>
    <p:sldId id="275" r:id="rId7"/>
    <p:sldId id="276" r:id="rId8"/>
    <p:sldId id="277" r:id="rId9"/>
    <p:sldId id="278" r:id="rId10"/>
    <p:sldId id="279" r:id="rId11"/>
    <p:sldId id="264" r:id="rId12"/>
    <p:sldId id="265" r:id="rId13"/>
    <p:sldId id="266" r:id="rId14"/>
    <p:sldId id="267" r:id="rId15"/>
    <p:sldId id="268" r:id="rId16"/>
  </p:sldIdLst>
  <p:sldSz cx="18288000" cy="10287000"/>
  <p:notesSz cx="6858000" cy="9144000"/>
  <p:embeddedFontLst>
    <p:embeddedFont>
      <p:font typeface="Aileron Heavy" panose="020B0604020202020204" charset="0"/>
      <p:regular r:id="rId17"/>
    </p:embeddedFont>
    <p:embeddedFont>
      <p:font typeface="Akzidenz-Grotesk Medium" panose="020B0604020202020204" charset="0"/>
      <p:regular r:id="rId18"/>
    </p:embeddedFont>
    <p:embeddedFont>
      <p:font typeface="Anton" pitchFamily="2" charset="0"/>
      <p:regular r:id="rId19"/>
    </p:embeddedFont>
    <p:embeddedFont>
      <p:font typeface="Montserrat" panose="00000500000000000000" pitchFamily="2" charset="0"/>
      <p:regular r:id="rId20"/>
      <p:bold r:id="rId21"/>
      <p:italic r:id="rId22"/>
      <p:boldItalic r:id="rId23"/>
    </p:embeddedFont>
    <p:embeddedFont>
      <p:font typeface="Montserrat Bold" panose="00000800000000000000"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A0C"/>
    <a:srgbClr val="F5FFF6"/>
    <a:srgbClr val="DEF2ED"/>
    <a:srgbClr val="293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256" autoAdjust="0"/>
  </p:normalViewPr>
  <p:slideViewPr>
    <p:cSldViewPr>
      <p:cViewPr varScale="1">
        <p:scale>
          <a:sx n="58" d="100"/>
          <a:sy n="58" d="100"/>
        </p:scale>
        <p:origin x="3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t Fafali Kukuia" userId="c86976d2-dea7-45af-ac9c-39e1532e2643" providerId="ADAL" clId="{D2C256CE-5B63-48B0-BF77-08ABC3E603F9}"/>
    <pc:docChg chg="undo custSel addSld delSld modSld sldOrd">
      <pc:chgData name="Juliet Fafali Kukuia" userId="c86976d2-dea7-45af-ac9c-39e1532e2643" providerId="ADAL" clId="{D2C256CE-5B63-48B0-BF77-08ABC3E603F9}" dt="2025-09-24T13:25:40.068" v="805" actId="14100"/>
      <pc:docMkLst>
        <pc:docMk/>
      </pc:docMkLst>
      <pc:sldChg chg="modSp mod">
        <pc:chgData name="Juliet Fafali Kukuia" userId="c86976d2-dea7-45af-ac9c-39e1532e2643" providerId="ADAL" clId="{D2C256CE-5B63-48B0-BF77-08ABC3E603F9}" dt="2025-09-22T12:00:16.471" v="133"/>
        <pc:sldMkLst>
          <pc:docMk/>
          <pc:sldMk cId="0" sldId="258"/>
        </pc:sldMkLst>
        <pc:spChg chg="mod">
          <ac:chgData name="Juliet Fafali Kukuia" userId="c86976d2-dea7-45af-ac9c-39e1532e2643" providerId="ADAL" clId="{D2C256CE-5B63-48B0-BF77-08ABC3E603F9}" dt="2025-09-22T11:59:52.201" v="132"/>
          <ac:spMkLst>
            <pc:docMk/>
            <pc:sldMk cId="0" sldId="258"/>
            <ac:spMk id="7" creationId="{00000000-0000-0000-0000-000000000000}"/>
          </ac:spMkLst>
        </pc:spChg>
        <pc:spChg chg="mod">
          <ac:chgData name="Juliet Fafali Kukuia" userId="c86976d2-dea7-45af-ac9c-39e1532e2643" providerId="ADAL" clId="{D2C256CE-5B63-48B0-BF77-08ABC3E603F9}" dt="2025-09-22T12:00:16.471" v="133"/>
          <ac:spMkLst>
            <pc:docMk/>
            <pc:sldMk cId="0" sldId="258"/>
            <ac:spMk id="8" creationId="{00000000-0000-0000-0000-000000000000}"/>
          </ac:spMkLst>
        </pc:spChg>
        <pc:spChg chg="mod">
          <ac:chgData name="Juliet Fafali Kukuia" userId="c86976d2-dea7-45af-ac9c-39e1532e2643" providerId="ADAL" clId="{D2C256CE-5B63-48B0-BF77-08ABC3E603F9}" dt="2025-09-22T11:58:32.474" v="130"/>
          <ac:spMkLst>
            <pc:docMk/>
            <pc:sldMk cId="0" sldId="258"/>
            <ac:spMk id="9" creationId="{00000000-0000-0000-0000-000000000000}"/>
          </ac:spMkLst>
        </pc:spChg>
        <pc:spChg chg="mod">
          <ac:chgData name="Juliet Fafali Kukuia" userId="c86976d2-dea7-45af-ac9c-39e1532e2643" providerId="ADAL" clId="{D2C256CE-5B63-48B0-BF77-08ABC3E603F9}" dt="2025-09-22T11:59:13.800" v="131"/>
          <ac:spMkLst>
            <pc:docMk/>
            <pc:sldMk cId="0" sldId="258"/>
            <ac:spMk id="10" creationId="{00000000-0000-0000-0000-000000000000}"/>
          </ac:spMkLst>
        </pc:spChg>
        <pc:spChg chg="mod">
          <ac:chgData name="Juliet Fafali Kukuia" userId="c86976d2-dea7-45af-ac9c-39e1532e2643" providerId="ADAL" clId="{D2C256CE-5B63-48B0-BF77-08ABC3E603F9}" dt="2025-09-22T11:55:10.226" v="19" actId="20577"/>
          <ac:spMkLst>
            <pc:docMk/>
            <pc:sldMk cId="0" sldId="258"/>
            <ac:spMk id="11" creationId="{00000000-0000-0000-0000-000000000000}"/>
          </ac:spMkLst>
        </pc:spChg>
      </pc:sldChg>
      <pc:sldChg chg="addSp delSp modSp mod">
        <pc:chgData name="Juliet Fafali Kukuia" userId="c86976d2-dea7-45af-ac9c-39e1532e2643" providerId="ADAL" clId="{D2C256CE-5B63-48B0-BF77-08ABC3E603F9}" dt="2025-09-22T12:01:31.300" v="138" actId="113"/>
        <pc:sldMkLst>
          <pc:docMk/>
          <pc:sldMk cId="0" sldId="259"/>
        </pc:sldMkLst>
        <pc:spChg chg="add mod">
          <ac:chgData name="Juliet Fafali Kukuia" userId="c86976d2-dea7-45af-ac9c-39e1532e2643" providerId="ADAL" clId="{D2C256CE-5B63-48B0-BF77-08ABC3E603F9}" dt="2025-09-22T12:01:18.831" v="136"/>
          <ac:spMkLst>
            <pc:docMk/>
            <pc:sldMk cId="0" sldId="259"/>
            <ac:spMk id="25" creationId="{58B501FD-49E7-09FB-AD89-0CD57BED8905}"/>
          </ac:spMkLst>
        </pc:spChg>
        <pc:spChg chg="add mod">
          <ac:chgData name="Juliet Fafali Kukuia" userId="c86976d2-dea7-45af-ac9c-39e1532e2643" providerId="ADAL" clId="{D2C256CE-5B63-48B0-BF77-08ABC3E603F9}" dt="2025-09-22T12:01:18.831" v="136"/>
          <ac:spMkLst>
            <pc:docMk/>
            <pc:sldMk cId="0" sldId="259"/>
            <ac:spMk id="26" creationId="{A938A0EE-6F3A-E90C-AD27-B5654AED9583}"/>
          </ac:spMkLst>
        </pc:spChg>
        <pc:spChg chg="add mod">
          <ac:chgData name="Juliet Fafali Kukuia" userId="c86976d2-dea7-45af-ac9c-39e1532e2643" providerId="ADAL" clId="{D2C256CE-5B63-48B0-BF77-08ABC3E603F9}" dt="2025-09-22T12:01:18.831" v="136"/>
          <ac:spMkLst>
            <pc:docMk/>
            <pc:sldMk cId="0" sldId="259"/>
            <ac:spMk id="27" creationId="{63FF61F3-57DD-B871-607B-360200708038}"/>
          </ac:spMkLst>
        </pc:spChg>
        <pc:spChg chg="add mod">
          <ac:chgData name="Juliet Fafali Kukuia" userId="c86976d2-dea7-45af-ac9c-39e1532e2643" providerId="ADAL" clId="{D2C256CE-5B63-48B0-BF77-08ABC3E603F9}" dt="2025-09-22T12:01:18.831" v="136"/>
          <ac:spMkLst>
            <pc:docMk/>
            <pc:sldMk cId="0" sldId="259"/>
            <ac:spMk id="28" creationId="{A23D10A0-A4D2-A294-E996-857DBD4E2BFB}"/>
          </ac:spMkLst>
        </pc:spChg>
        <pc:spChg chg="add mod">
          <ac:chgData name="Juliet Fafali Kukuia" userId="c86976d2-dea7-45af-ac9c-39e1532e2643" providerId="ADAL" clId="{D2C256CE-5B63-48B0-BF77-08ABC3E603F9}" dt="2025-09-22T12:01:18.831" v="136"/>
          <ac:spMkLst>
            <pc:docMk/>
            <pc:sldMk cId="0" sldId="259"/>
            <ac:spMk id="29" creationId="{CB232864-EF3D-E86F-9CAB-750937A074D6}"/>
          </ac:spMkLst>
        </pc:spChg>
        <pc:spChg chg="add mod">
          <ac:chgData name="Juliet Fafali Kukuia" userId="c86976d2-dea7-45af-ac9c-39e1532e2643" providerId="ADAL" clId="{D2C256CE-5B63-48B0-BF77-08ABC3E603F9}" dt="2025-09-22T12:01:31.300" v="138" actId="113"/>
          <ac:spMkLst>
            <pc:docMk/>
            <pc:sldMk cId="0" sldId="259"/>
            <ac:spMk id="30" creationId="{99F95A94-B3EF-C3F2-537F-279B495D4C39}"/>
          </ac:spMkLst>
        </pc:spChg>
      </pc:sldChg>
      <pc:sldChg chg="addSp delSp modSp mod">
        <pc:chgData name="Juliet Fafali Kukuia" userId="c86976d2-dea7-45af-ac9c-39e1532e2643" providerId="ADAL" clId="{D2C256CE-5B63-48B0-BF77-08ABC3E603F9}" dt="2025-09-22T12:01:41.035" v="140"/>
        <pc:sldMkLst>
          <pc:docMk/>
          <pc:sldMk cId="0" sldId="260"/>
        </pc:sldMkLst>
        <pc:spChg chg="add mod">
          <ac:chgData name="Juliet Fafali Kukuia" userId="c86976d2-dea7-45af-ac9c-39e1532e2643" providerId="ADAL" clId="{D2C256CE-5B63-48B0-BF77-08ABC3E603F9}" dt="2025-09-22T12:01:41.035" v="140"/>
          <ac:spMkLst>
            <pc:docMk/>
            <pc:sldMk cId="0" sldId="260"/>
            <ac:spMk id="9" creationId="{0D993751-CA09-938B-0409-6DF7678B08DB}"/>
          </ac:spMkLst>
        </pc:spChg>
        <pc:spChg chg="add mod">
          <ac:chgData name="Juliet Fafali Kukuia" userId="c86976d2-dea7-45af-ac9c-39e1532e2643" providerId="ADAL" clId="{D2C256CE-5B63-48B0-BF77-08ABC3E603F9}" dt="2025-09-22T12:01:41.035" v="140"/>
          <ac:spMkLst>
            <pc:docMk/>
            <pc:sldMk cId="0" sldId="260"/>
            <ac:spMk id="10" creationId="{FCBE9556-F1F3-88A6-AFC2-C8A37849355C}"/>
          </ac:spMkLst>
        </pc:spChg>
        <pc:spChg chg="add mod">
          <ac:chgData name="Juliet Fafali Kukuia" userId="c86976d2-dea7-45af-ac9c-39e1532e2643" providerId="ADAL" clId="{D2C256CE-5B63-48B0-BF77-08ABC3E603F9}" dt="2025-09-22T12:01:41.035" v="140"/>
          <ac:spMkLst>
            <pc:docMk/>
            <pc:sldMk cId="0" sldId="260"/>
            <ac:spMk id="33" creationId="{BD8F5238-5FA9-E375-6289-47D28D1603E8}"/>
          </ac:spMkLst>
        </pc:spChg>
        <pc:spChg chg="add mod">
          <ac:chgData name="Juliet Fafali Kukuia" userId="c86976d2-dea7-45af-ac9c-39e1532e2643" providerId="ADAL" clId="{D2C256CE-5B63-48B0-BF77-08ABC3E603F9}" dt="2025-09-22T12:01:41.035" v="140"/>
          <ac:spMkLst>
            <pc:docMk/>
            <pc:sldMk cId="0" sldId="260"/>
            <ac:spMk id="34" creationId="{7ED189AA-82CA-B383-E0EA-202B1254D439}"/>
          </ac:spMkLst>
        </pc:spChg>
        <pc:spChg chg="add mod">
          <ac:chgData name="Juliet Fafali Kukuia" userId="c86976d2-dea7-45af-ac9c-39e1532e2643" providerId="ADAL" clId="{D2C256CE-5B63-48B0-BF77-08ABC3E603F9}" dt="2025-09-22T12:01:41.035" v="140"/>
          <ac:spMkLst>
            <pc:docMk/>
            <pc:sldMk cId="0" sldId="260"/>
            <ac:spMk id="35" creationId="{1E4CBEB4-ACE1-DFEC-3500-6139B5670F56}"/>
          </ac:spMkLst>
        </pc:spChg>
        <pc:spChg chg="add mod">
          <ac:chgData name="Juliet Fafali Kukuia" userId="c86976d2-dea7-45af-ac9c-39e1532e2643" providerId="ADAL" clId="{D2C256CE-5B63-48B0-BF77-08ABC3E603F9}" dt="2025-09-22T12:01:41.035" v="140"/>
          <ac:spMkLst>
            <pc:docMk/>
            <pc:sldMk cId="0" sldId="260"/>
            <ac:spMk id="36" creationId="{171BC6DE-8F69-283C-33FA-A5F97C8DEB0C}"/>
          </ac:spMkLst>
        </pc:spChg>
      </pc:sldChg>
      <pc:sldChg chg="addSp delSp modSp del mod">
        <pc:chgData name="Juliet Fafali Kukuia" userId="c86976d2-dea7-45af-ac9c-39e1532e2643" providerId="ADAL" clId="{D2C256CE-5B63-48B0-BF77-08ABC3E603F9}" dt="2025-09-24T13:13:14.132" v="735" actId="47"/>
        <pc:sldMkLst>
          <pc:docMk/>
          <pc:sldMk cId="0" sldId="261"/>
        </pc:sldMkLst>
        <pc:spChg chg="mod">
          <ac:chgData name="Juliet Fafali Kukuia" userId="c86976d2-dea7-45af-ac9c-39e1532e2643" providerId="ADAL" clId="{D2C256CE-5B63-48B0-BF77-08ABC3E603F9}" dt="2025-09-24T13:02:24.390" v="631" actId="14100"/>
          <ac:spMkLst>
            <pc:docMk/>
            <pc:sldMk cId="0" sldId="261"/>
            <ac:spMk id="7" creationId="{00000000-0000-0000-0000-000000000000}"/>
          </ac:spMkLst>
        </pc:spChg>
        <pc:spChg chg="mod">
          <ac:chgData name="Juliet Fafali Kukuia" userId="c86976d2-dea7-45af-ac9c-39e1532e2643" providerId="ADAL" clId="{D2C256CE-5B63-48B0-BF77-08ABC3E603F9}" dt="2025-09-24T12:41:52.542" v="344" actId="1036"/>
          <ac:spMkLst>
            <pc:docMk/>
            <pc:sldMk cId="0" sldId="261"/>
            <ac:spMk id="9" creationId="{00000000-0000-0000-0000-000000000000}"/>
          </ac:spMkLst>
        </pc:spChg>
        <pc:spChg chg="mod ord">
          <ac:chgData name="Juliet Fafali Kukuia" userId="c86976d2-dea7-45af-ac9c-39e1532e2643" providerId="ADAL" clId="{D2C256CE-5B63-48B0-BF77-08ABC3E603F9}" dt="2025-09-24T12:44:45.810" v="413" actId="1036"/>
          <ac:spMkLst>
            <pc:docMk/>
            <pc:sldMk cId="0" sldId="261"/>
            <ac:spMk id="14" creationId="{00000000-0000-0000-0000-000000000000}"/>
          </ac:spMkLst>
        </pc:spChg>
        <pc:spChg chg="mod">
          <ac:chgData name="Juliet Fafali Kukuia" userId="c86976d2-dea7-45af-ac9c-39e1532e2643" providerId="ADAL" clId="{D2C256CE-5B63-48B0-BF77-08ABC3E603F9}" dt="2025-09-24T13:02:12.950" v="629" actId="403"/>
          <ac:spMkLst>
            <pc:docMk/>
            <pc:sldMk cId="0" sldId="261"/>
            <ac:spMk id="17" creationId="{00000000-0000-0000-0000-000000000000}"/>
          </ac:spMkLst>
        </pc:spChg>
        <pc:grpChg chg="mod ord">
          <ac:chgData name="Juliet Fafali Kukuia" userId="c86976d2-dea7-45af-ac9c-39e1532e2643" providerId="ADAL" clId="{D2C256CE-5B63-48B0-BF77-08ABC3E603F9}" dt="2025-09-24T12:44:38.360" v="382" actId="167"/>
          <ac:grpSpMkLst>
            <pc:docMk/>
            <pc:sldMk cId="0" sldId="261"/>
            <ac:grpSpMk id="2" creationId="{00000000-0000-0000-0000-000000000000}"/>
          </ac:grpSpMkLst>
        </pc:grpChg>
        <pc:grpChg chg="mod">
          <ac:chgData name="Juliet Fafali Kukuia" userId="c86976d2-dea7-45af-ac9c-39e1532e2643" providerId="ADAL" clId="{D2C256CE-5B63-48B0-BF77-08ABC3E603F9}" dt="2025-09-24T13:02:20.773" v="630" actId="14100"/>
          <ac:grpSpMkLst>
            <pc:docMk/>
            <pc:sldMk cId="0" sldId="261"/>
            <ac:grpSpMk id="4" creationId="{00000000-0000-0000-0000-000000000000}"/>
          </ac:grpSpMkLst>
        </pc:grpChg>
        <pc:grpChg chg="mod ord">
          <ac:chgData name="Juliet Fafali Kukuia" userId="c86976d2-dea7-45af-ac9c-39e1532e2643" providerId="ADAL" clId="{D2C256CE-5B63-48B0-BF77-08ABC3E603F9}" dt="2025-09-24T12:44:45.810" v="413" actId="1036"/>
          <ac:grpSpMkLst>
            <pc:docMk/>
            <pc:sldMk cId="0" sldId="261"/>
            <ac:grpSpMk id="10" creationId="{00000000-0000-0000-0000-000000000000}"/>
          </ac:grpSpMkLst>
        </pc:grpChg>
        <pc:picChg chg="del mod">
          <ac:chgData name="Juliet Fafali Kukuia" userId="c86976d2-dea7-45af-ac9c-39e1532e2643" providerId="ADAL" clId="{D2C256CE-5B63-48B0-BF77-08ABC3E603F9}" dt="2025-09-24T12:35:40.444" v="286" actId="478"/>
          <ac:picMkLst>
            <pc:docMk/>
            <pc:sldMk cId="0" sldId="261"/>
            <ac:picMk id="25" creationId="{9B3D84C1-93C9-BFD8-D8B9-526FAF8A0090}"/>
          </ac:picMkLst>
        </pc:picChg>
        <pc:picChg chg="del mod">
          <ac:chgData name="Juliet Fafali Kukuia" userId="c86976d2-dea7-45af-ac9c-39e1532e2643" providerId="ADAL" clId="{D2C256CE-5B63-48B0-BF77-08ABC3E603F9}" dt="2025-09-24T12:35:42.513" v="287" actId="478"/>
          <ac:picMkLst>
            <pc:docMk/>
            <pc:sldMk cId="0" sldId="261"/>
            <ac:picMk id="27" creationId="{CCEFBF85-BB79-4D3A-E721-08786760AAB5}"/>
          </ac:picMkLst>
        </pc:picChg>
        <pc:picChg chg="del mod">
          <ac:chgData name="Juliet Fafali Kukuia" userId="c86976d2-dea7-45af-ac9c-39e1532e2643" providerId="ADAL" clId="{D2C256CE-5B63-48B0-BF77-08ABC3E603F9}" dt="2025-09-24T12:35:45.818" v="289" actId="478"/>
          <ac:picMkLst>
            <pc:docMk/>
            <pc:sldMk cId="0" sldId="261"/>
            <ac:picMk id="29" creationId="{D8DA84A8-6F07-E9C7-96BD-BD606F0DE9C7}"/>
          </ac:picMkLst>
        </pc:picChg>
        <pc:picChg chg="add del mod">
          <ac:chgData name="Juliet Fafali Kukuia" userId="c86976d2-dea7-45af-ac9c-39e1532e2643" providerId="ADAL" clId="{D2C256CE-5B63-48B0-BF77-08ABC3E603F9}" dt="2025-09-24T12:36:34.160" v="294" actId="21"/>
          <ac:picMkLst>
            <pc:docMk/>
            <pc:sldMk cId="0" sldId="261"/>
            <ac:picMk id="30" creationId="{4A015880-6788-3766-BBD2-AD15F5FE0BE4}"/>
          </ac:picMkLst>
        </pc:picChg>
        <pc:picChg chg="del mod">
          <ac:chgData name="Juliet Fafali Kukuia" userId="c86976d2-dea7-45af-ac9c-39e1532e2643" providerId="ADAL" clId="{D2C256CE-5B63-48B0-BF77-08ABC3E603F9}" dt="2025-09-24T12:35:44.168" v="288" actId="478"/>
          <ac:picMkLst>
            <pc:docMk/>
            <pc:sldMk cId="0" sldId="261"/>
            <ac:picMk id="31" creationId="{2A4AD772-E5C1-6CE3-2D13-6483A80EBDA2}"/>
          </ac:picMkLst>
        </pc:picChg>
        <pc:picChg chg="add mod ord">
          <ac:chgData name="Juliet Fafali Kukuia" userId="c86976d2-dea7-45af-ac9c-39e1532e2643" providerId="ADAL" clId="{D2C256CE-5B63-48B0-BF77-08ABC3E603F9}" dt="2025-09-24T13:02:28.878" v="632" actId="14100"/>
          <ac:picMkLst>
            <pc:docMk/>
            <pc:sldMk cId="0" sldId="261"/>
            <ac:picMk id="33" creationId="{C87B7176-4131-331D-C487-D99BB44DF1A1}"/>
          </ac:picMkLst>
        </pc:picChg>
      </pc:sldChg>
      <pc:sldChg chg="addSp delSp modSp del mod ord">
        <pc:chgData name="Juliet Fafali Kukuia" userId="c86976d2-dea7-45af-ac9c-39e1532e2643" providerId="ADAL" clId="{D2C256CE-5B63-48B0-BF77-08ABC3E603F9}" dt="2025-09-24T13:12:17.079" v="727" actId="47"/>
        <pc:sldMkLst>
          <pc:docMk/>
          <pc:sldMk cId="0" sldId="262"/>
        </pc:sldMkLst>
        <pc:spChg chg="mod">
          <ac:chgData name="Juliet Fafali Kukuia" userId="c86976d2-dea7-45af-ac9c-39e1532e2643" providerId="ADAL" clId="{D2C256CE-5B63-48B0-BF77-08ABC3E603F9}" dt="2025-09-24T12:43:43.124" v="376" actId="2710"/>
          <ac:spMkLst>
            <pc:docMk/>
            <pc:sldMk cId="0" sldId="262"/>
            <ac:spMk id="19" creationId="{00000000-0000-0000-0000-000000000000}"/>
          </ac:spMkLst>
        </pc:spChg>
        <pc:spChg chg="add">
          <ac:chgData name="Juliet Fafali Kukuia" userId="c86976d2-dea7-45af-ac9c-39e1532e2643" providerId="ADAL" clId="{D2C256CE-5B63-48B0-BF77-08ABC3E603F9}" dt="2025-09-24T12:37:29.938" v="300"/>
          <ac:spMkLst>
            <pc:docMk/>
            <pc:sldMk cId="0" sldId="262"/>
            <ac:spMk id="23" creationId="{3AAA9704-01F1-A1DE-2D3A-6B5CC80DAA2A}"/>
          </ac:spMkLst>
        </pc:spChg>
        <pc:picChg chg="del">
          <ac:chgData name="Juliet Fafali Kukuia" userId="c86976d2-dea7-45af-ac9c-39e1532e2643" providerId="ADAL" clId="{D2C256CE-5B63-48B0-BF77-08ABC3E603F9}" dt="2025-09-24T12:36:42.257" v="297" actId="478"/>
          <ac:picMkLst>
            <pc:docMk/>
            <pc:sldMk cId="0" sldId="262"/>
            <ac:picMk id="25" creationId="{CD74B97A-0F2C-5011-DE0C-7D369958CDDD}"/>
          </ac:picMkLst>
        </pc:picChg>
        <pc:picChg chg="add mod">
          <ac:chgData name="Juliet Fafali Kukuia" userId="c86976d2-dea7-45af-ac9c-39e1532e2643" providerId="ADAL" clId="{D2C256CE-5B63-48B0-BF77-08ABC3E603F9}" dt="2025-09-24T12:38:20.283" v="316" actId="1036"/>
          <ac:picMkLst>
            <pc:docMk/>
            <pc:sldMk cId="0" sldId="262"/>
            <ac:picMk id="30" creationId="{4A015880-6788-3766-BBD2-AD15F5FE0BE4}"/>
          </ac:picMkLst>
        </pc:picChg>
      </pc:sldChg>
      <pc:sldChg chg="addSp delSp modSp del mod">
        <pc:chgData name="Juliet Fafali Kukuia" userId="c86976d2-dea7-45af-ac9c-39e1532e2643" providerId="ADAL" clId="{D2C256CE-5B63-48B0-BF77-08ABC3E603F9}" dt="2025-09-24T13:09:40.449" v="709" actId="47"/>
        <pc:sldMkLst>
          <pc:docMk/>
          <pc:sldMk cId="0" sldId="263"/>
        </pc:sldMkLst>
        <pc:spChg chg="mod">
          <ac:chgData name="Juliet Fafali Kukuia" userId="c86976d2-dea7-45af-ac9c-39e1532e2643" providerId="ADAL" clId="{D2C256CE-5B63-48B0-BF77-08ABC3E603F9}" dt="2025-09-24T12:35:10.532" v="285" actId="20577"/>
          <ac:spMkLst>
            <pc:docMk/>
            <pc:sldMk cId="0" sldId="263"/>
            <ac:spMk id="30" creationId="{90D5100C-E1D7-BC06-5993-456890F17467}"/>
          </ac:spMkLst>
        </pc:spChg>
        <pc:spChg chg="add">
          <ac:chgData name="Juliet Fafali Kukuia" userId="c86976d2-dea7-45af-ac9c-39e1532e2643" providerId="ADAL" clId="{D2C256CE-5B63-48B0-BF77-08ABC3E603F9}" dt="2025-09-24T12:33:55.501" v="270"/>
          <ac:spMkLst>
            <pc:docMk/>
            <pc:sldMk cId="0" sldId="263"/>
            <ac:spMk id="31" creationId="{8A10E0EA-5A61-5F04-224B-62EFE9266BD4}"/>
          </ac:spMkLst>
        </pc:spChg>
        <pc:grpChg chg="mod">
          <ac:chgData name="Juliet Fafali Kukuia" userId="c86976d2-dea7-45af-ac9c-39e1532e2643" providerId="ADAL" clId="{D2C256CE-5B63-48B0-BF77-08ABC3E603F9}" dt="2025-09-24T12:34:25.777" v="277" actId="1076"/>
          <ac:grpSpMkLst>
            <pc:docMk/>
            <pc:sldMk cId="0" sldId="263"/>
            <ac:grpSpMk id="4" creationId="{00000000-0000-0000-0000-000000000000}"/>
          </ac:grpSpMkLst>
        </pc:grpChg>
        <pc:picChg chg="del">
          <ac:chgData name="Juliet Fafali Kukuia" userId="c86976d2-dea7-45af-ac9c-39e1532e2643" providerId="ADAL" clId="{D2C256CE-5B63-48B0-BF77-08ABC3E603F9}" dt="2025-09-24T12:29:11.965" v="265" actId="478"/>
          <ac:picMkLst>
            <pc:docMk/>
            <pc:sldMk cId="0" sldId="263"/>
            <ac:picMk id="23" creationId="{73203A1C-EC18-9642-A2D2-A0589753DFDD}"/>
          </ac:picMkLst>
        </pc:picChg>
        <pc:picChg chg="del">
          <ac:chgData name="Juliet Fafali Kukuia" userId="c86976d2-dea7-45af-ac9c-39e1532e2643" providerId="ADAL" clId="{D2C256CE-5B63-48B0-BF77-08ABC3E603F9}" dt="2025-09-24T12:29:14.220" v="266" actId="478"/>
          <ac:picMkLst>
            <pc:docMk/>
            <pc:sldMk cId="0" sldId="263"/>
            <ac:picMk id="25" creationId="{BEB8B5D6-D461-F4DB-9705-CF73FDABCB3A}"/>
          </ac:picMkLst>
        </pc:picChg>
        <pc:picChg chg="del">
          <ac:chgData name="Juliet Fafali Kukuia" userId="c86976d2-dea7-45af-ac9c-39e1532e2643" providerId="ADAL" clId="{D2C256CE-5B63-48B0-BF77-08ABC3E603F9}" dt="2025-09-24T12:29:15.658" v="267" actId="478"/>
          <ac:picMkLst>
            <pc:docMk/>
            <pc:sldMk cId="0" sldId="263"/>
            <ac:picMk id="27" creationId="{A9D59716-518A-7027-A23C-0410F618FED6}"/>
          </ac:picMkLst>
        </pc:picChg>
        <pc:picChg chg="add mod">
          <ac:chgData name="Juliet Fafali Kukuia" userId="c86976d2-dea7-45af-ac9c-39e1532e2643" providerId="ADAL" clId="{D2C256CE-5B63-48B0-BF77-08ABC3E603F9}" dt="2025-09-24T12:30:07.802" v="269" actId="1076"/>
          <ac:picMkLst>
            <pc:docMk/>
            <pc:sldMk cId="0" sldId="263"/>
            <ac:picMk id="29" creationId="{F7DE688F-26B3-6DF5-1735-8CADF3498995}"/>
          </ac:picMkLst>
        </pc:picChg>
      </pc:sldChg>
      <pc:sldChg chg="addSp delSp modSp mod setBg">
        <pc:chgData name="Juliet Fafali Kukuia" userId="c86976d2-dea7-45af-ac9c-39e1532e2643" providerId="ADAL" clId="{D2C256CE-5B63-48B0-BF77-08ABC3E603F9}" dt="2025-09-24T13:25:40.068" v="805" actId="14100"/>
        <pc:sldMkLst>
          <pc:docMk/>
          <pc:sldMk cId="0" sldId="264"/>
        </pc:sldMkLst>
        <pc:spChg chg="add mod">
          <ac:chgData name="Juliet Fafali Kukuia" userId="c86976d2-dea7-45af-ac9c-39e1532e2643" providerId="ADAL" clId="{D2C256CE-5B63-48B0-BF77-08ABC3E603F9}" dt="2025-09-22T12:04:17.765" v="221"/>
          <ac:spMkLst>
            <pc:docMk/>
            <pc:sldMk cId="0" sldId="264"/>
            <ac:spMk id="9" creationId="{6BAA5798-00CC-9CEE-14BF-B86265C9EC6E}"/>
          </ac:spMkLst>
        </pc:spChg>
        <pc:spChg chg="add mod">
          <ac:chgData name="Juliet Fafali Kukuia" userId="c86976d2-dea7-45af-ac9c-39e1532e2643" providerId="ADAL" clId="{D2C256CE-5B63-48B0-BF77-08ABC3E603F9}" dt="2025-09-22T12:04:17.765" v="221"/>
          <ac:spMkLst>
            <pc:docMk/>
            <pc:sldMk cId="0" sldId="264"/>
            <ac:spMk id="10" creationId="{981BFB0C-E6A6-C3E8-2014-5164B9FC7E3B}"/>
          </ac:spMkLst>
        </pc:spChg>
        <pc:spChg chg="mod">
          <ac:chgData name="Juliet Fafali Kukuia" userId="c86976d2-dea7-45af-ac9c-39e1532e2643" providerId="ADAL" clId="{D2C256CE-5B63-48B0-BF77-08ABC3E603F9}" dt="2025-09-24T13:15:56.315" v="756" actId="20577"/>
          <ac:spMkLst>
            <pc:docMk/>
            <pc:sldMk cId="0" sldId="264"/>
            <ac:spMk id="14" creationId="{00000000-0000-0000-0000-000000000000}"/>
          </ac:spMkLst>
        </pc:spChg>
        <pc:spChg chg="add mod">
          <ac:chgData name="Juliet Fafali Kukuia" userId="c86976d2-dea7-45af-ac9c-39e1532e2643" providerId="ADAL" clId="{D2C256CE-5B63-48B0-BF77-08ABC3E603F9}" dt="2025-09-22T12:04:17.765" v="221"/>
          <ac:spMkLst>
            <pc:docMk/>
            <pc:sldMk cId="0" sldId="264"/>
            <ac:spMk id="15" creationId="{5A80DA8A-E12C-DB10-E49E-65F8F8B612D6}"/>
          </ac:spMkLst>
        </pc:spChg>
        <pc:spChg chg="add mod">
          <ac:chgData name="Juliet Fafali Kukuia" userId="c86976d2-dea7-45af-ac9c-39e1532e2643" providerId="ADAL" clId="{D2C256CE-5B63-48B0-BF77-08ABC3E603F9}" dt="2025-09-22T12:04:17.765" v="221"/>
          <ac:spMkLst>
            <pc:docMk/>
            <pc:sldMk cId="0" sldId="264"/>
            <ac:spMk id="16" creationId="{E47E2881-8FD2-7AD8-CC73-7A9164D1489D}"/>
          </ac:spMkLst>
        </pc:spChg>
        <pc:spChg chg="mod">
          <ac:chgData name="Juliet Fafali Kukuia" userId="c86976d2-dea7-45af-ac9c-39e1532e2643" providerId="ADAL" clId="{D2C256CE-5B63-48B0-BF77-08ABC3E603F9}" dt="2025-09-24T13:00:20.389" v="563" actId="14100"/>
          <ac:spMkLst>
            <pc:docMk/>
            <pc:sldMk cId="0" sldId="264"/>
            <ac:spMk id="17" creationId="{00000000-0000-0000-0000-000000000000}"/>
          </ac:spMkLst>
        </pc:spChg>
        <pc:spChg chg="mod">
          <ac:chgData name="Juliet Fafali Kukuia" userId="c86976d2-dea7-45af-ac9c-39e1532e2643" providerId="ADAL" clId="{D2C256CE-5B63-48B0-BF77-08ABC3E603F9}" dt="2025-09-24T13:00:49.236" v="569" actId="1035"/>
          <ac:spMkLst>
            <pc:docMk/>
            <pc:sldMk cId="0" sldId="264"/>
            <ac:spMk id="18" creationId="{00000000-0000-0000-0000-000000000000}"/>
          </ac:spMkLst>
        </pc:spChg>
        <pc:spChg chg="add mod">
          <ac:chgData name="Juliet Fafali Kukuia" userId="c86976d2-dea7-45af-ac9c-39e1532e2643" providerId="ADAL" clId="{D2C256CE-5B63-48B0-BF77-08ABC3E603F9}" dt="2025-09-22T12:04:17.765" v="221"/>
          <ac:spMkLst>
            <pc:docMk/>
            <pc:sldMk cId="0" sldId="264"/>
            <ac:spMk id="19" creationId="{32B2EDA9-3180-24E5-913B-AAC52236CA5C}"/>
          </ac:spMkLst>
        </pc:spChg>
        <pc:spChg chg="add mod">
          <ac:chgData name="Juliet Fafali Kukuia" userId="c86976d2-dea7-45af-ac9c-39e1532e2643" providerId="ADAL" clId="{D2C256CE-5B63-48B0-BF77-08ABC3E603F9}" dt="2025-09-22T12:04:17.765" v="221"/>
          <ac:spMkLst>
            <pc:docMk/>
            <pc:sldMk cId="0" sldId="264"/>
            <ac:spMk id="20" creationId="{E0D0201F-3C0A-737B-57BF-1A51E849B718}"/>
          </ac:spMkLst>
        </pc:spChg>
        <pc:spChg chg="mod">
          <ac:chgData name="Juliet Fafali Kukuia" userId="c86976d2-dea7-45af-ac9c-39e1532e2643" providerId="ADAL" clId="{D2C256CE-5B63-48B0-BF77-08ABC3E603F9}" dt="2025-09-24T12:59:12.290" v="548"/>
          <ac:spMkLst>
            <pc:docMk/>
            <pc:sldMk cId="0" sldId="264"/>
            <ac:spMk id="22" creationId="{B3C988B7-43A5-BCAE-7733-52374A98BEC6}"/>
          </ac:spMkLst>
        </pc:spChg>
        <pc:spChg chg="mod">
          <ac:chgData name="Juliet Fafali Kukuia" userId="c86976d2-dea7-45af-ac9c-39e1532e2643" providerId="ADAL" clId="{D2C256CE-5B63-48B0-BF77-08ABC3E603F9}" dt="2025-09-24T12:59:12.290" v="548"/>
          <ac:spMkLst>
            <pc:docMk/>
            <pc:sldMk cId="0" sldId="264"/>
            <ac:spMk id="23" creationId="{37915F3F-7BF8-7303-7248-8D1ACDD197B9}"/>
          </ac:spMkLst>
        </pc:spChg>
        <pc:grpChg chg="add del mod">
          <ac:chgData name="Juliet Fafali Kukuia" userId="c86976d2-dea7-45af-ac9c-39e1532e2643" providerId="ADAL" clId="{D2C256CE-5B63-48B0-BF77-08ABC3E603F9}" dt="2025-09-24T13:00:10.677" v="560" actId="1076"/>
          <ac:grpSpMkLst>
            <pc:docMk/>
            <pc:sldMk cId="0" sldId="264"/>
            <ac:grpSpMk id="21" creationId="{065E1226-07E5-C1CB-1086-8AFB2F25C886}"/>
          </ac:grpSpMkLst>
        </pc:grpChg>
        <pc:picChg chg="add mod">
          <ac:chgData name="Juliet Fafali Kukuia" userId="c86976d2-dea7-45af-ac9c-39e1532e2643" providerId="ADAL" clId="{D2C256CE-5B63-48B0-BF77-08ABC3E603F9}" dt="2025-09-24T13:25:40.068" v="805" actId="14100"/>
          <ac:picMkLst>
            <pc:docMk/>
            <pc:sldMk cId="0" sldId="264"/>
            <ac:picMk id="7" creationId="{4694108C-468B-FFFE-46CD-AA6D7FA3303C}"/>
          </ac:picMkLst>
        </pc:picChg>
        <pc:picChg chg="del">
          <ac:chgData name="Juliet Fafali Kukuia" userId="c86976d2-dea7-45af-ac9c-39e1532e2643" providerId="ADAL" clId="{D2C256CE-5B63-48B0-BF77-08ABC3E603F9}" dt="2025-09-24T13:25:13.540" v="796" actId="478"/>
          <ac:picMkLst>
            <pc:docMk/>
            <pc:sldMk cId="0" sldId="264"/>
            <ac:picMk id="24" creationId="{CE13C9A4-31E1-2FD6-12DC-1F609530BF80}"/>
          </ac:picMkLst>
        </pc:picChg>
      </pc:sldChg>
      <pc:sldChg chg="addSp delSp modSp mod">
        <pc:chgData name="Juliet Fafali Kukuia" userId="c86976d2-dea7-45af-ac9c-39e1532e2643" providerId="ADAL" clId="{D2C256CE-5B63-48B0-BF77-08ABC3E603F9}" dt="2025-09-24T13:16:03.307" v="758" actId="20577"/>
        <pc:sldMkLst>
          <pc:docMk/>
          <pc:sldMk cId="0" sldId="265"/>
        </pc:sldMkLst>
        <pc:spChg chg="mod">
          <ac:chgData name="Juliet Fafali Kukuia" userId="c86976d2-dea7-45af-ac9c-39e1532e2643" providerId="ADAL" clId="{D2C256CE-5B63-48B0-BF77-08ABC3E603F9}" dt="2025-09-24T13:16:03.307" v="758" actId="20577"/>
          <ac:spMkLst>
            <pc:docMk/>
            <pc:sldMk cId="0" sldId="265"/>
            <ac:spMk id="6" creationId="{00000000-0000-0000-0000-000000000000}"/>
          </ac:spMkLst>
        </pc:spChg>
        <pc:spChg chg="del">
          <ac:chgData name="Juliet Fafali Kukuia" userId="c86976d2-dea7-45af-ac9c-39e1532e2643" providerId="ADAL" clId="{D2C256CE-5B63-48B0-BF77-08ABC3E603F9}" dt="2025-09-24T12:47:46.389" v="441" actId="478"/>
          <ac:spMkLst>
            <pc:docMk/>
            <pc:sldMk cId="0" sldId="265"/>
            <ac:spMk id="7" creationId="{00000000-0000-0000-0000-000000000000}"/>
          </ac:spMkLst>
        </pc:spChg>
        <pc:spChg chg="del">
          <ac:chgData name="Juliet Fafali Kukuia" userId="c86976d2-dea7-45af-ac9c-39e1532e2643" providerId="ADAL" clId="{D2C256CE-5B63-48B0-BF77-08ABC3E603F9}" dt="2025-09-24T12:47:46.389" v="441" actId="478"/>
          <ac:spMkLst>
            <pc:docMk/>
            <pc:sldMk cId="0" sldId="265"/>
            <ac:spMk id="8" creationId="{00000000-0000-0000-0000-000000000000}"/>
          </ac:spMkLst>
        </pc:spChg>
        <pc:spChg chg="mod">
          <ac:chgData name="Juliet Fafali Kukuia" userId="c86976d2-dea7-45af-ac9c-39e1532e2643" providerId="ADAL" clId="{D2C256CE-5B63-48B0-BF77-08ABC3E603F9}" dt="2025-09-24T12:58:57.103" v="546" actId="1076"/>
          <ac:spMkLst>
            <pc:docMk/>
            <pc:sldMk cId="0" sldId="265"/>
            <ac:spMk id="15" creationId="{00000000-0000-0000-0000-000000000000}"/>
          </ac:spMkLst>
        </pc:spChg>
        <pc:spChg chg="mod">
          <ac:chgData name="Juliet Fafali Kukuia" userId="c86976d2-dea7-45af-ac9c-39e1532e2643" providerId="ADAL" clId="{D2C256CE-5B63-48B0-BF77-08ABC3E603F9}" dt="2025-09-24T12:47:40.336" v="440" actId="20577"/>
          <ac:spMkLst>
            <pc:docMk/>
            <pc:sldMk cId="0" sldId="265"/>
            <ac:spMk id="21" creationId="{00000000-0000-0000-0000-000000000000}"/>
          </ac:spMkLst>
        </pc:spChg>
        <pc:spChg chg="add mod">
          <ac:chgData name="Juliet Fafali Kukuia" userId="c86976d2-dea7-45af-ac9c-39e1532e2643" providerId="ADAL" clId="{D2C256CE-5B63-48B0-BF77-08ABC3E603F9}" dt="2025-09-22T12:04:35.777" v="223"/>
          <ac:spMkLst>
            <pc:docMk/>
            <pc:sldMk cId="0" sldId="265"/>
            <ac:spMk id="22" creationId="{458696ED-8F2F-604B-BE2A-E1D9D772ED0B}"/>
          </ac:spMkLst>
        </pc:spChg>
        <pc:spChg chg="add mod">
          <ac:chgData name="Juliet Fafali Kukuia" userId="c86976d2-dea7-45af-ac9c-39e1532e2643" providerId="ADAL" clId="{D2C256CE-5B63-48B0-BF77-08ABC3E603F9}" dt="2025-09-22T12:04:35.777" v="223"/>
          <ac:spMkLst>
            <pc:docMk/>
            <pc:sldMk cId="0" sldId="265"/>
            <ac:spMk id="23" creationId="{648B08BE-129F-80E4-4ED1-128256010BCD}"/>
          </ac:spMkLst>
        </pc:spChg>
        <pc:spChg chg="add mod">
          <ac:chgData name="Juliet Fafali Kukuia" userId="c86976d2-dea7-45af-ac9c-39e1532e2643" providerId="ADAL" clId="{D2C256CE-5B63-48B0-BF77-08ABC3E603F9}" dt="2025-09-22T12:04:35.777" v="223"/>
          <ac:spMkLst>
            <pc:docMk/>
            <pc:sldMk cId="0" sldId="265"/>
            <ac:spMk id="24" creationId="{796F4E3C-BD04-5B0F-DE08-4C6106E58FC0}"/>
          </ac:spMkLst>
        </pc:spChg>
        <pc:spChg chg="add mod">
          <ac:chgData name="Juliet Fafali Kukuia" userId="c86976d2-dea7-45af-ac9c-39e1532e2643" providerId="ADAL" clId="{D2C256CE-5B63-48B0-BF77-08ABC3E603F9}" dt="2025-09-22T12:04:35.777" v="223"/>
          <ac:spMkLst>
            <pc:docMk/>
            <pc:sldMk cId="0" sldId="265"/>
            <ac:spMk id="25" creationId="{3E0CB4C0-92F9-67D9-7B29-2D676C28B987}"/>
          </ac:spMkLst>
        </pc:spChg>
        <pc:spChg chg="add mod">
          <ac:chgData name="Juliet Fafali Kukuia" userId="c86976d2-dea7-45af-ac9c-39e1532e2643" providerId="ADAL" clId="{D2C256CE-5B63-48B0-BF77-08ABC3E603F9}" dt="2025-09-22T12:04:35.777" v="223"/>
          <ac:spMkLst>
            <pc:docMk/>
            <pc:sldMk cId="0" sldId="265"/>
            <ac:spMk id="26" creationId="{02E0C12B-8575-3B07-1169-F1F6F7D6F5C8}"/>
          </ac:spMkLst>
        </pc:spChg>
        <pc:spChg chg="add mod">
          <ac:chgData name="Juliet Fafali Kukuia" userId="c86976d2-dea7-45af-ac9c-39e1532e2643" providerId="ADAL" clId="{D2C256CE-5B63-48B0-BF77-08ABC3E603F9}" dt="2025-09-22T12:04:35.777" v="223"/>
          <ac:spMkLst>
            <pc:docMk/>
            <pc:sldMk cId="0" sldId="265"/>
            <ac:spMk id="27" creationId="{1352AC7E-0B0F-FFD5-1071-589AEE022197}"/>
          </ac:spMkLst>
        </pc:spChg>
        <pc:spChg chg="mod">
          <ac:chgData name="Juliet Fafali Kukuia" userId="c86976d2-dea7-45af-ac9c-39e1532e2643" providerId="ADAL" clId="{D2C256CE-5B63-48B0-BF77-08ABC3E603F9}" dt="2025-09-24T12:58:51.289" v="545"/>
          <ac:spMkLst>
            <pc:docMk/>
            <pc:sldMk cId="0" sldId="265"/>
            <ac:spMk id="29" creationId="{8C843DFD-9FD1-2838-DDD1-05222959FCDE}"/>
          </ac:spMkLst>
        </pc:spChg>
        <pc:spChg chg="mod">
          <ac:chgData name="Juliet Fafali Kukuia" userId="c86976d2-dea7-45af-ac9c-39e1532e2643" providerId="ADAL" clId="{D2C256CE-5B63-48B0-BF77-08ABC3E603F9}" dt="2025-09-24T12:58:51.289" v="545"/>
          <ac:spMkLst>
            <pc:docMk/>
            <pc:sldMk cId="0" sldId="265"/>
            <ac:spMk id="30" creationId="{114930CB-C29A-2CB8-7ABA-3EC1529574B2}"/>
          </ac:spMkLst>
        </pc:spChg>
        <pc:grpChg chg="add mod">
          <ac:chgData name="Juliet Fafali Kukuia" userId="c86976d2-dea7-45af-ac9c-39e1532e2643" providerId="ADAL" clId="{D2C256CE-5B63-48B0-BF77-08ABC3E603F9}" dt="2025-09-24T12:59:05.488" v="547" actId="1076"/>
          <ac:grpSpMkLst>
            <pc:docMk/>
            <pc:sldMk cId="0" sldId="265"/>
            <ac:grpSpMk id="28" creationId="{E8CD54B9-E1F5-9646-ED8B-8F7241670F98}"/>
          </ac:grpSpMkLst>
        </pc:grpChg>
      </pc:sldChg>
      <pc:sldChg chg="addSp delSp modSp mod ord">
        <pc:chgData name="Juliet Fafali Kukuia" userId="c86976d2-dea7-45af-ac9c-39e1532e2643" providerId="ADAL" clId="{D2C256CE-5B63-48B0-BF77-08ABC3E603F9}" dt="2025-09-24T13:16:57.212" v="760" actId="20577"/>
        <pc:sldMkLst>
          <pc:docMk/>
          <pc:sldMk cId="0" sldId="266"/>
        </pc:sldMkLst>
        <pc:spChg chg="mod">
          <ac:chgData name="Juliet Fafali Kukuia" userId="c86976d2-dea7-45af-ac9c-39e1532e2643" providerId="ADAL" clId="{D2C256CE-5B63-48B0-BF77-08ABC3E603F9}" dt="2025-09-24T13:16:57.212" v="760" actId="20577"/>
          <ac:spMkLst>
            <pc:docMk/>
            <pc:sldMk cId="0" sldId="266"/>
            <ac:spMk id="6" creationId="{00000000-0000-0000-0000-000000000000}"/>
          </ac:spMkLst>
        </pc:spChg>
        <pc:spChg chg="del">
          <ac:chgData name="Juliet Fafali Kukuia" userId="c86976d2-dea7-45af-ac9c-39e1532e2643" providerId="ADAL" clId="{D2C256CE-5B63-48B0-BF77-08ABC3E603F9}" dt="2025-09-24T12:58:13.764" v="540" actId="478"/>
          <ac:spMkLst>
            <pc:docMk/>
            <pc:sldMk cId="0" sldId="266"/>
            <ac:spMk id="7" creationId="{00000000-0000-0000-0000-000000000000}"/>
          </ac:spMkLst>
        </pc:spChg>
        <pc:spChg chg="del">
          <ac:chgData name="Juliet Fafali Kukuia" userId="c86976d2-dea7-45af-ac9c-39e1532e2643" providerId="ADAL" clId="{D2C256CE-5B63-48B0-BF77-08ABC3E603F9}" dt="2025-09-24T12:58:13.764" v="540" actId="478"/>
          <ac:spMkLst>
            <pc:docMk/>
            <pc:sldMk cId="0" sldId="266"/>
            <ac:spMk id="8" creationId="{00000000-0000-0000-0000-000000000000}"/>
          </ac:spMkLst>
        </pc:spChg>
        <pc:spChg chg="mod">
          <ac:chgData name="Juliet Fafali Kukuia" userId="c86976d2-dea7-45af-ac9c-39e1532e2643" providerId="ADAL" clId="{D2C256CE-5B63-48B0-BF77-08ABC3E603F9}" dt="2025-09-24T12:48:19.515" v="456" actId="20577"/>
          <ac:spMkLst>
            <pc:docMk/>
            <pc:sldMk cId="0" sldId="266"/>
            <ac:spMk id="21" creationId="{00000000-0000-0000-0000-000000000000}"/>
          </ac:spMkLst>
        </pc:spChg>
        <pc:spChg chg="add mod">
          <ac:chgData name="Juliet Fafali Kukuia" userId="c86976d2-dea7-45af-ac9c-39e1532e2643" providerId="ADAL" clId="{D2C256CE-5B63-48B0-BF77-08ABC3E603F9}" dt="2025-09-22T12:04:47.736" v="225"/>
          <ac:spMkLst>
            <pc:docMk/>
            <pc:sldMk cId="0" sldId="266"/>
            <ac:spMk id="25" creationId="{26C1E8DB-F387-0E45-61E0-66DD4BCA29F5}"/>
          </ac:spMkLst>
        </pc:spChg>
        <pc:spChg chg="add mod">
          <ac:chgData name="Juliet Fafali Kukuia" userId="c86976d2-dea7-45af-ac9c-39e1532e2643" providerId="ADAL" clId="{D2C256CE-5B63-48B0-BF77-08ABC3E603F9}" dt="2025-09-22T12:04:47.736" v="225"/>
          <ac:spMkLst>
            <pc:docMk/>
            <pc:sldMk cId="0" sldId="266"/>
            <ac:spMk id="26" creationId="{C9DF2468-A576-2594-19A5-C62607F4532F}"/>
          </ac:spMkLst>
        </pc:spChg>
        <pc:spChg chg="add mod">
          <ac:chgData name="Juliet Fafali Kukuia" userId="c86976d2-dea7-45af-ac9c-39e1532e2643" providerId="ADAL" clId="{D2C256CE-5B63-48B0-BF77-08ABC3E603F9}" dt="2025-09-22T12:04:47.736" v="225"/>
          <ac:spMkLst>
            <pc:docMk/>
            <pc:sldMk cId="0" sldId="266"/>
            <ac:spMk id="27" creationId="{FECA70A9-7550-853D-BF51-45D258E00911}"/>
          </ac:spMkLst>
        </pc:spChg>
        <pc:spChg chg="add mod">
          <ac:chgData name="Juliet Fafali Kukuia" userId="c86976d2-dea7-45af-ac9c-39e1532e2643" providerId="ADAL" clId="{D2C256CE-5B63-48B0-BF77-08ABC3E603F9}" dt="2025-09-22T12:04:47.736" v="225"/>
          <ac:spMkLst>
            <pc:docMk/>
            <pc:sldMk cId="0" sldId="266"/>
            <ac:spMk id="28" creationId="{5463E9E6-9242-11BF-47A3-65FCF815D8A2}"/>
          </ac:spMkLst>
        </pc:spChg>
        <pc:spChg chg="add mod">
          <ac:chgData name="Juliet Fafali Kukuia" userId="c86976d2-dea7-45af-ac9c-39e1532e2643" providerId="ADAL" clId="{D2C256CE-5B63-48B0-BF77-08ABC3E603F9}" dt="2025-09-22T12:04:47.736" v="225"/>
          <ac:spMkLst>
            <pc:docMk/>
            <pc:sldMk cId="0" sldId="266"/>
            <ac:spMk id="29" creationId="{C5D69D0D-BEA7-2FB6-0F0D-1FD4E87CAE89}"/>
          </ac:spMkLst>
        </pc:spChg>
        <pc:spChg chg="add mod">
          <ac:chgData name="Juliet Fafali Kukuia" userId="c86976d2-dea7-45af-ac9c-39e1532e2643" providerId="ADAL" clId="{D2C256CE-5B63-48B0-BF77-08ABC3E603F9}" dt="2025-09-22T12:04:47.736" v="225"/>
          <ac:spMkLst>
            <pc:docMk/>
            <pc:sldMk cId="0" sldId="266"/>
            <ac:spMk id="30" creationId="{324E20B5-CB84-0D2C-4CE6-7C2181E26CE9}"/>
          </ac:spMkLst>
        </pc:spChg>
      </pc:sldChg>
      <pc:sldChg chg="addSp delSp modSp mod">
        <pc:chgData name="Juliet Fafali Kukuia" userId="c86976d2-dea7-45af-ac9c-39e1532e2643" providerId="ADAL" clId="{D2C256CE-5B63-48B0-BF77-08ABC3E603F9}" dt="2025-09-24T13:20:50.508" v="795" actId="120"/>
        <pc:sldMkLst>
          <pc:docMk/>
          <pc:sldMk cId="0" sldId="267"/>
        </pc:sldMkLst>
        <pc:spChg chg="mod">
          <ac:chgData name="Juliet Fafali Kukuia" userId="c86976d2-dea7-45af-ac9c-39e1532e2643" providerId="ADAL" clId="{D2C256CE-5B63-48B0-BF77-08ABC3E603F9}" dt="2025-09-22T12:09:39.823" v="255" actId="14826"/>
          <ac:spMkLst>
            <pc:docMk/>
            <pc:sldMk cId="0" sldId="267"/>
            <ac:spMk id="4" creationId="{00000000-0000-0000-0000-000000000000}"/>
          </ac:spMkLst>
        </pc:spChg>
        <pc:spChg chg="add mod">
          <ac:chgData name="Juliet Fafali Kukuia" userId="c86976d2-dea7-45af-ac9c-39e1532e2643" providerId="ADAL" clId="{D2C256CE-5B63-48B0-BF77-08ABC3E603F9}" dt="2025-09-22T12:04:58.139" v="227"/>
          <ac:spMkLst>
            <pc:docMk/>
            <pc:sldMk cId="0" sldId="267"/>
            <ac:spMk id="5" creationId="{F6AAAB8F-7EFE-B7A2-CC98-FE6A21E90FCE}"/>
          </ac:spMkLst>
        </pc:spChg>
        <pc:spChg chg="add mod">
          <ac:chgData name="Juliet Fafali Kukuia" userId="c86976d2-dea7-45af-ac9c-39e1532e2643" providerId="ADAL" clId="{D2C256CE-5B63-48B0-BF77-08ABC3E603F9}" dt="2025-09-22T12:04:58.139" v="227"/>
          <ac:spMkLst>
            <pc:docMk/>
            <pc:sldMk cId="0" sldId="267"/>
            <ac:spMk id="6" creationId="{A2787ECE-A952-9F40-EF5F-02F52B3ECE50}"/>
          </ac:spMkLst>
        </pc:spChg>
        <pc:spChg chg="mod">
          <ac:chgData name="Juliet Fafali Kukuia" userId="c86976d2-dea7-45af-ac9c-39e1532e2643" providerId="ADAL" clId="{D2C256CE-5B63-48B0-BF77-08ABC3E603F9}" dt="2025-09-24T13:20:50.508" v="795" actId="120"/>
          <ac:spMkLst>
            <pc:docMk/>
            <pc:sldMk cId="0" sldId="267"/>
            <ac:spMk id="13" creationId="{00000000-0000-0000-0000-000000000000}"/>
          </ac:spMkLst>
        </pc:spChg>
        <pc:spChg chg="mod">
          <ac:chgData name="Juliet Fafali Kukuia" userId="c86976d2-dea7-45af-ac9c-39e1532e2643" providerId="ADAL" clId="{D2C256CE-5B63-48B0-BF77-08ABC3E603F9}" dt="2025-09-24T13:17:06.463" v="762" actId="20577"/>
          <ac:spMkLst>
            <pc:docMk/>
            <pc:sldMk cId="0" sldId="267"/>
            <ac:spMk id="17" creationId="{00000000-0000-0000-0000-000000000000}"/>
          </ac:spMkLst>
        </pc:spChg>
        <pc:spChg chg="del mod">
          <ac:chgData name="Juliet Fafali Kukuia" userId="c86976d2-dea7-45af-ac9c-39e1532e2643" providerId="ADAL" clId="{D2C256CE-5B63-48B0-BF77-08ABC3E603F9}" dt="2025-09-24T12:51:21.651" v="486" actId="478"/>
          <ac:spMkLst>
            <pc:docMk/>
            <pc:sldMk cId="0" sldId="267"/>
            <ac:spMk id="18" creationId="{00000000-0000-0000-0000-000000000000}"/>
          </ac:spMkLst>
        </pc:spChg>
        <pc:spChg chg="mod ord">
          <ac:chgData name="Juliet Fafali Kukuia" userId="c86976d2-dea7-45af-ac9c-39e1532e2643" providerId="ADAL" clId="{D2C256CE-5B63-48B0-BF77-08ABC3E603F9}" dt="2025-09-24T12:54:48.708" v="506" actId="1076"/>
          <ac:spMkLst>
            <pc:docMk/>
            <pc:sldMk cId="0" sldId="267"/>
            <ac:spMk id="19" creationId="{00000000-0000-0000-0000-000000000000}"/>
          </ac:spMkLst>
        </pc:spChg>
        <pc:spChg chg="del">
          <ac:chgData name="Juliet Fafali Kukuia" userId="c86976d2-dea7-45af-ac9c-39e1532e2643" providerId="ADAL" clId="{D2C256CE-5B63-48B0-BF77-08ABC3E603F9}" dt="2025-09-24T12:49:14.775" v="457" actId="478"/>
          <ac:spMkLst>
            <pc:docMk/>
            <pc:sldMk cId="0" sldId="267"/>
            <ac:spMk id="20" creationId="{00000000-0000-0000-0000-000000000000}"/>
          </ac:spMkLst>
        </pc:spChg>
        <pc:spChg chg="del mod">
          <ac:chgData name="Juliet Fafali Kukuia" userId="c86976d2-dea7-45af-ac9c-39e1532e2643" providerId="ADAL" clId="{D2C256CE-5B63-48B0-BF77-08ABC3E603F9}" dt="2025-09-24T12:51:12.087" v="484" actId="478"/>
          <ac:spMkLst>
            <pc:docMk/>
            <pc:sldMk cId="0" sldId="267"/>
            <ac:spMk id="21" creationId="{00000000-0000-0000-0000-000000000000}"/>
          </ac:spMkLst>
        </pc:spChg>
        <pc:spChg chg="add mod">
          <ac:chgData name="Juliet Fafali Kukuia" userId="c86976d2-dea7-45af-ac9c-39e1532e2643" providerId="ADAL" clId="{D2C256CE-5B63-48B0-BF77-08ABC3E603F9}" dt="2025-09-22T12:04:58.139" v="227"/>
          <ac:spMkLst>
            <pc:docMk/>
            <pc:sldMk cId="0" sldId="267"/>
            <ac:spMk id="22" creationId="{3641311F-0A46-8E59-4CE7-737E5DC1D067}"/>
          </ac:spMkLst>
        </pc:spChg>
        <pc:spChg chg="add mod">
          <ac:chgData name="Juliet Fafali Kukuia" userId="c86976d2-dea7-45af-ac9c-39e1532e2643" providerId="ADAL" clId="{D2C256CE-5B63-48B0-BF77-08ABC3E603F9}" dt="2025-09-22T12:04:58.139" v="227"/>
          <ac:spMkLst>
            <pc:docMk/>
            <pc:sldMk cId="0" sldId="267"/>
            <ac:spMk id="23" creationId="{713FD6F5-2B85-3EB0-BCC4-5237D1F26867}"/>
          </ac:spMkLst>
        </pc:spChg>
        <pc:spChg chg="add mod">
          <ac:chgData name="Juliet Fafali Kukuia" userId="c86976d2-dea7-45af-ac9c-39e1532e2643" providerId="ADAL" clId="{D2C256CE-5B63-48B0-BF77-08ABC3E603F9}" dt="2025-09-22T12:04:58.139" v="227"/>
          <ac:spMkLst>
            <pc:docMk/>
            <pc:sldMk cId="0" sldId="267"/>
            <ac:spMk id="24" creationId="{FC1F8835-F06B-B92D-B0F6-D4FD52E0B0FF}"/>
          </ac:spMkLst>
        </pc:spChg>
        <pc:spChg chg="add mod">
          <ac:chgData name="Juliet Fafali Kukuia" userId="c86976d2-dea7-45af-ac9c-39e1532e2643" providerId="ADAL" clId="{D2C256CE-5B63-48B0-BF77-08ABC3E603F9}" dt="2025-09-22T12:04:58.139" v="227"/>
          <ac:spMkLst>
            <pc:docMk/>
            <pc:sldMk cId="0" sldId="267"/>
            <ac:spMk id="25" creationId="{AE4754F4-FC7B-9F79-15E9-101C97A4F3CB}"/>
          </ac:spMkLst>
        </pc:spChg>
        <pc:spChg chg="add">
          <ac:chgData name="Juliet Fafali Kukuia" userId="c86976d2-dea7-45af-ac9c-39e1532e2643" providerId="ADAL" clId="{D2C256CE-5B63-48B0-BF77-08ABC3E603F9}" dt="2025-09-24T12:49:20.767" v="459"/>
          <ac:spMkLst>
            <pc:docMk/>
            <pc:sldMk cId="0" sldId="267"/>
            <ac:spMk id="26" creationId="{C9704243-95CD-2D60-243F-7B5B0CE3451C}"/>
          </ac:spMkLst>
        </pc:spChg>
        <pc:spChg chg="mod">
          <ac:chgData name="Juliet Fafali Kukuia" userId="c86976d2-dea7-45af-ac9c-39e1532e2643" providerId="ADAL" clId="{D2C256CE-5B63-48B0-BF77-08ABC3E603F9}" dt="2025-09-24T12:52:00.523" v="494"/>
          <ac:spMkLst>
            <pc:docMk/>
            <pc:sldMk cId="0" sldId="267"/>
            <ac:spMk id="28" creationId="{3A1DC1E6-A609-C926-0738-35B764B6B5B9}"/>
          </ac:spMkLst>
        </pc:spChg>
        <pc:spChg chg="mod">
          <ac:chgData name="Juliet Fafali Kukuia" userId="c86976d2-dea7-45af-ac9c-39e1532e2643" providerId="ADAL" clId="{D2C256CE-5B63-48B0-BF77-08ABC3E603F9}" dt="2025-09-24T12:52:00.523" v="494"/>
          <ac:spMkLst>
            <pc:docMk/>
            <pc:sldMk cId="0" sldId="267"/>
            <ac:spMk id="29" creationId="{5BF1E4E5-7B37-A7DE-5FD8-EB3B85E31D70}"/>
          </ac:spMkLst>
        </pc:spChg>
        <pc:spChg chg="mod">
          <ac:chgData name="Juliet Fafali Kukuia" userId="c86976d2-dea7-45af-ac9c-39e1532e2643" providerId="ADAL" clId="{D2C256CE-5B63-48B0-BF77-08ABC3E603F9}" dt="2025-09-24T12:58:25.906" v="541"/>
          <ac:spMkLst>
            <pc:docMk/>
            <pc:sldMk cId="0" sldId="267"/>
            <ac:spMk id="31" creationId="{1D2015F3-5D07-3E33-F6DD-BFACE43C6E66}"/>
          </ac:spMkLst>
        </pc:spChg>
        <pc:spChg chg="mod">
          <ac:chgData name="Juliet Fafali Kukuia" userId="c86976d2-dea7-45af-ac9c-39e1532e2643" providerId="ADAL" clId="{D2C256CE-5B63-48B0-BF77-08ABC3E603F9}" dt="2025-09-24T12:58:25.906" v="541"/>
          <ac:spMkLst>
            <pc:docMk/>
            <pc:sldMk cId="0" sldId="267"/>
            <ac:spMk id="32" creationId="{115AFB39-9263-9B36-31DE-6E9185307770}"/>
          </ac:spMkLst>
        </pc:spChg>
        <pc:grpChg chg="mod">
          <ac:chgData name="Juliet Fafali Kukuia" userId="c86976d2-dea7-45af-ac9c-39e1532e2643" providerId="ADAL" clId="{D2C256CE-5B63-48B0-BF77-08ABC3E603F9}" dt="2025-09-24T12:57:54.941" v="535" actId="1035"/>
          <ac:grpSpMkLst>
            <pc:docMk/>
            <pc:sldMk cId="0" sldId="267"/>
            <ac:grpSpMk id="3" creationId="{00000000-0000-0000-0000-000000000000}"/>
          </ac:grpSpMkLst>
        </pc:grpChg>
        <pc:grpChg chg="add mod ord">
          <ac:chgData name="Juliet Fafali Kukuia" userId="c86976d2-dea7-45af-ac9c-39e1532e2643" providerId="ADAL" clId="{D2C256CE-5B63-48B0-BF77-08ABC3E603F9}" dt="2025-09-24T12:52:49.780" v="499" actId="171"/>
          <ac:grpSpMkLst>
            <pc:docMk/>
            <pc:sldMk cId="0" sldId="267"/>
            <ac:grpSpMk id="27" creationId="{9E9E7FB3-2242-F2B2-A787-AEEC14948E23}"/>
          </ac:grpSpMkLst>
        </pc:grpChg>
        <pc:grpChg chg="add del mod">
          <ac:chgData name="Juliet Fafali Kukuia" userId="c86976d2-dea7-45af-ac9c-39e1532e2643" providerId="ADAL" clId="{D2C256CE-5B63-48B0-BF77-08ABC3E603F9}" dt="2025-09-24T13:20:45.909" v="794" actId="478"/>
          <ac:grpSpMkLst>
            <pc:docMk/>
            <pc:sldMk cId="0" sldId="267"/>
            <ac:grpSpMk id="30" creationId="{BCD70B08-B369-0932-739E-D78E712C52AF}"/>
          </ac:grpSpMkLst>
        </pc:grpChg>
      </pc:sldChg>
      <pc:sldChg chg="addSp delSp modSp mod">
        <pc:chgData name="Juliet Fafali Kukuia" userId="c86976d2-dea7-45af-ac9c-39e1532e2643" providerId="ADAL" clId="{D2C256CE-5B63-48B0-BF77-08ABC3E603F9}" dt="2025-09-24T13:19:05.834" v="785" actId="20577"/>
        <pc:sldMkLst>
          <pc:docMk/>
          <pc:sldMk cId="0" sldId="268"/>
        </pc:sldMkLst>
        <pc:spChg chg="mod">
          <ac:chgData name="Juliet Fafali Kukuia" userId="c86976d2-dea7-45af-ac9c-39e1532e2643" providerId="ADAL" clId="{D2C256CE-5B63-48B0-BF77-08ABC3E603F9}" dt="2025-09-22T12:06:46.624" v="241" actId="1036"/>
          <ac:spMkLst>
            <pc:docMk/>
            <pc:sldMk cId="0" sldId="268"/>
            <ac:spMk id="2" creationId="{00000000-0000-0000-0000-000000000000}"/>
          </ac:spMkLst>
        </pc:spChg>
        <pc:spChg chg="add mod">
          <ac:chgData name="Juliet Fafali Kukuia" userId="c86976d2-dea7-45af-ac9c-39e1532e2643" providerId="ADAL" clId="{D2C256CE-5B63-48B0-BF77-08ABC3E603F9}" dt="2025-09-22T12:05:12.146" v="229"/>
          <ac:spMkLst>
            <pc:docMk/>
            <pc:sldMk cId="0" sldId="268"/>
            <ac:spMk id="6" creationId="{A201C496-6772-A6C5-5EB7-FF97209A9467}"/>
          </ac:spMkLst>
        </pc:spChg>
        <pc:spChg chg="add mod">
          <ac:chgData name="Juliet Fafali Kukuia" userId="c86976d2-dea7-45af-ac9c-39e1532e2643" providerId="ADAL" clId="{D2C256CE-5B63-48B0-BF77-08ABC3E603F9}" dt="2025-09-22T12:05:16.032" v="230" actId="207"/>
          <ac:spMkLst>
            <pc:docMk/>
            <pc:sldMk cId="0" sldId="268"/>
            <ac:spMk id="13" creationId="{056E94D3-238A-4E65-6528-9D058FE26A85}"/>
          </ac:spMkLst>
        </pc:spChg>
        <pc:spChg chg="mod">
          <ac:chgData name="Juliet Fafali Kukuia" userId="c86976d2-dea7-45af-ac9c-39e1532e2643" providerId="ADAL" clId="{D2C256CE-5B63-48B0-BF77-08ABC3E603F9}" dt="2025-09-24T13:19:05.834" v="785" actId="20577"/>
          <ac:spMkLst>
            <pc:docMk/>
            <pc:sldMk cId="0" sldId="268"/>
            <ac:spMk id="14" creationId="{00000000-0000-0000-0000-000000000000}"/>
          </ac:spMkLst>
        </pc:spChg>
        <pc:spChg chg="mod">
          <ac:chgData name="Juliet Fafali Kukuia" userId="c86976d2-dea7-45af-ac9c-39e1532e2643" providerId="ADAL" clId="{D2C256CE-5B63-48B0-BF77-08ABC3E603F9}" dt="2025-09-22T12:06:05.687" v="235"/>
          <ac:spMkLst>
            <pc:docMk/>
            <pc:sldMk cId="0" sldId="268"/>
            <ac:spMk id="15" creationId="{00000000-0000-0000-0000-000000000000}"/>
          </ac:spMkLst>
        </pc:spChg>
        <pc:spChg chg="mod">
          <ac:chgData name="Juliet Fafali Kukuia" userId="c86976d2-dea7-45af-ac9c-39e1532e2643" providerId="ADAL" clId="{D2C256CE-5B63-48B0-BF77-08ABC3E603F9}" dt="2025-09-24T13:17:15.469" v="764" actId="20577"/>
          <ac:spMkLst>
            <pc:docMk/>
            <pc:sldMk cId="0" sldId="268"/>
            <ac:spMk id="19" creationId="{00000000-0000-0000-0000-000000000000}"/>
          </ac:spMkLst>
        </pc:spChg>
        <pc:spChg chg="add mod">
          <ac:chgData name="Juliet Fafali Kukuia" userId="c86976d2-dea7-45af-ac9c-39e1532e2643" providerId="ADAL" clId="{D2C256CE-5B63-48B0-BF77-08ABC3E603F9}" dt="2025-09-22T12:05:16.032" v="230" actId="207"/>
          <ac:spMkLst>
            <pc:docMk/>
            <pc:sldMk cId="0" sldId="268"/>
            <ac:spMk id="20" creationId="{7918903F-F513-FAA4-782B-E4AFD4B5D2AB}"/>
          </ac:spMkLst>
        </pc:spChg>
        <pc:spChg chg="add mod">
          <ac:chgData name="Juliet Fafali Kukuia" userId="c86976d2-dea7-45af-ac9c-39e1532e2643" providerId="ADAL" clId="{D2C256CE-5B63-48B0-BF77-08ABC3E603F9}" dt="2025-09-22T12:05:16.032" v="230" actId="207"/>
          <ac:spMkLst>
            <pc:docMk/>
            <pc:sldMk cId="0" sldId="268"/>
            <ac:spMk id="21" creationId="{D50B893E-9B67-3E56-606F-48877A79FDB4}"/>
          </ac:spMkLst>
        </pc:spChg>
        <pc:spChg chg="add mod">
          <ac:chgData name="Juliet Fafali Kukuia" userId="c86976d2-dea7-45af-ac9c-39e1532e2643" providerId="ADAL" clId="{D2C256CE-5B63-48B0-BF77-08ABC3E603F9}" dt="2025-09-22T12:05:16.032" v="230" actId="207"/>
          <ac:spMkLst>
            <pc:docMk/>
            <pc:sldMk cId="0" sldId="268"/>
            <ac:spMk id="22" creationId="{F92FFDC8-AC58-37F0-A63A-E1ED64A70A85}"/>
          </ac:spMkLst>
        </pc:spChg>
        <pc:spChg chg="add mod">
          <ac:chgData name="Juliet Fafali Kukuia" userId="c86976d2-dea7-45af-ac9c-39e1532e2643" providerId="ADAL" clId="{D2C256CE-5B63-48B0-BF77-08ABC3E603F9}" dt="2025-09-22T12:05:16.032" v="230" actId="207"/>
          <ac:spMkLst>
            <pc:docMk/>
            <pc:sldMk cId="0" sldId="268"/>
            <ac:spMk id="23" creationId="{5896E9E7-0514-5C05-D57B-3CD27D730133}"/>
          </ac:spMkLst>
        </pc:spChg>
      </pc:sldChg>
      <pc:sldChg chg="addSp modSp mod">
        <pc:chgData name="Juliet Fafali Kukuia" userId="c86976d2-dea7-45af-ac9c-39e1532e2643" providerId="ADAL" clId="{D2C256CE-5B63-48B0-BF77-08ABC3E603F9}" dt="2025-09-24T13:20:05.511" v="793" actId="1036"/>
        <pc:sldMkLst>
          <pc:docMk/>
          <pc:sldMk cId="0" sldId="270"/>
        </pc:sldMkLst>
        <pc:spChg chg="add mod">
          <ac:chgData name="Juliet Fafali Kukuia" userId="c86976d2-dea7-45af-ac9c-39e1532e2643" providerId="ADAL" clId="{D2C256CE-5B63-48B0-BF77-08ABC3E603F9}" dt="2025-09-24T13:14:12.400" v="741" actId="20577"/>
          <ac:spMkLst>
            <pc:docMk/>
            <pc:sldMk cId="0" sldId="270"/>
            <ac:spMk id="12" creationId="{483842CC-034D-762E-0B8D-B1884BBD90B4}"/>
          </ac:spMkLst>
        </pc:spChg>
        <pc:spChg chg="add mod ord">
          <ac:chgData name="Juliet Fafali Kukuia" userId="c86976d2-dea7-45af-ac9c-39e1532e2643" providerId="ADAL" clId="{D2C256CE-5B63-48B0-BF77-08ABC3E603F9}" dt="2025-09-24T13:20:05.511" v="793" actId="1036"/>
          <ac:spMkLst>
            <pc:docMk/>
            <pc:sldMk cId="0" sldId="270"/>
            <ac:spMk id="13" creationId="{CE0A678B-9DEF-1377-C703-A66C91B11F06}"/>
          </ac:spMkLst>
        </pc:spChg>
      </pc:sldChg>
      <pc:sldChg chg="modSp mod">
        <pc:chgData name="Juliet Fafali Kukuia" userId="c86976d2-dea7-45af-ac9c-39e1532e2643" providerId="ADAL" clId="{D2C256CE-5B63-48B0-BF77-08ABC3E603F9}" dt="2025-09-22T11:53:34.420" v="1"/>
        <pc:sldMkLst>
          <pc:docMk/>
          <pc:sldMk cId="0" sldId="273"/>
        </pc:sldMkLst>
        <pc:spChg chg="mod">
          <ac:chgData name="Juliet Fafali Kukuia" userId="c86976d2-dea7-45af-ac9c-39e1532e2643" providerId="ADAL" clId="{D2C256CE-5B63-48B0-BF77-08ABC3E603F9}" dt="2025-09-22T11:53:34.420" v="1"/>
          <ac:spMkLst>
            <pc:docMk/>
            <pc:sldMk cId="0" sldId="273"/>
            <ac:spMk id="14" creationId="{00000000-0000-0000-0000-000000000000}"/>
          </ac:spMkLst>
        </pc:spChg>
      </pc:sldChg>
      <pc:sldChg chg="addSp delSp modSp mod">
        <pc:chgData name="Juliet Fafali Kukuia" userId="c86976d2-dea7-45af-ac9c-39e1532e2643" providerId="ADAL" clId="{D2C256CE-5B63-48B0-BF77-08ABC3E603F9}" dt="2025-09-24T13:14:24.397" v="743" actId="20577"/>
        <pc:sldMkLst>
          <pc:docMk/>
          <pc:sldMk cId="1715105960" sldId="275"/>
        </pc:sldMkLst>
        <pc:spChg chg="add mod">
          <ac:chgData name="Juliet Fafali Kukuia" userId="c86976d2-dea7-45af-ac9c-39e1532e2643" providerId="ADAL" clId="{D2C256CE-5B63-48B0-BF77-08ABC3E603F9}" dt="2025-09-22T12:02:22.043" v="142"/>
          <ac:spMkLst>
            <pc:docMk/>
            <pc:sldMk cId="1715105960" sldId="275"/>
            <ac:spMk id="2" creationId="{FA0C47D0-D903-39D0-1EBB-843F2187E340}"/>
          </ac:spMkLst>
        </pc:spChg>
        <pc:spChg chg="add mod">
          <ac:chgData name="Juliet Fafali Kukuia" userId="c86976d2-dea7-45af-ac9c-39e1532e2643" providerId="ADAL" clId="{D2C256CE-5B63-48B0-BF77-08ABC3E603F9}" dt="2025-09-22T12:02:22.043" v="142"/>
          <ac:spMkLst>
            <pc:docMk/>
            <pc:sldMk cId="1715105960" sldId="275"/>
            <ac:spMk id="3" creationId="{497BD257-1066-8180-97C2-FB71E2C1A1A8}"/>
          </ac:spMkLst>
        </pc:spChg>
        <pc:spChg chg="mod">
          <ac:chgData name="Juliet Fafali Kukuia" userId="c86976d2-dea7-45af-ac9c-39e1532e2643" providerId="ADAL" clId="{D2C256CE-5B63-48B0-BF77-08ABC3E603F9}" dt="2025-09-24T13:14:24.397" v="743" actId="20577"/>
          <ac:spMkLst>
            <pc:docMk/>
            <pc:sldMk cId="1715105960" sldId="275"/>
            <ac:spMk id="8" creationId="{88EF448B-9DF1-E71E-7EDD-C7BC95F28594}"/>
          </ac:spMkLst>
        </pc:spChg>
        <pc:spChg chg="add mod">
          <ac:chgData name="Juliet Fafali Kukuia" userId="c86976d2-dea7-45af-ac9c-39e1532e2643" providerId="ADAL" clId="{D2C256CE-5B63-48B0-BF77-08ABC3E603F9}" dt="2025-09-22T12:02:22.043" v="142"/>
          <ac:spMkLst>
            <pc:docMk/>
            <pc:sldMk cId="1715105960" sldId="275"/>
            <ac:spMk id="17" creationId="{4708F30E-0575-B02B-3DBB-17B22352D8B1}"/>
          </ac:spMkLst>
        </pc:spChg>
        <pc:spChg chg="add mod">
          <ac:chgData name="Juliet Fafali Kukuia" userId="c86976d2-dea7-45af-ac9c-39e1532e2643" providerId="ADAL" clId="{D2C256CE-5B63-48B0-BF77-08ABC3E603F9}" dt="2025-09-22T12:02:22.043" v="142"/>
          <ac:spMkLst>
            <pc:docMk/>
            <pc:sldMk cId="1715105960" sldId="275"/>
            <ac:spMk id="18" creationId="{B9DAB08D-64B5-854D-654D-C42DE2F65C49}"/>
          </ac:spMkLst>
        </pc:spChg>
        <pc:spChg chg="add mod">
          <ac:chgData name="Juliet Fafali Kukuia" userId="c86976d2-dea7-45af-ac9c-39e1532e2643" providerId="ADAL" clId="{D2C256CE-5B63-48B0-BF77-08ABC3E603F9}" dt="2025-09-22T12:02:22.043" v="142"/>
          <ac:spMkLst>
            <pc:docMk/>
            <pc:sldMk cId="1715105960" sldId="275"/>
            <ac:spMk id="19" creationId="{D65CCC72-2A3C-D80A-8630-623713F2DA88}"/>
          </ac:spMkLst>
        </pc:spChg>
        <pc:spChg chg="add mod">
          <ac:chgData name="Juliet Fafali Kukuia" userId="c86976d2-dea7-45af-ac9c-39e1532e2643" providerId="ADAL" clId="{D2C256CE-5B63-48B0-BF77-08ABC3E603F9}" dt="2025-09-22T12:02:22.043" v="142"/>
          <ac:spMkLst>
            <pc:docMk/>
            <pc:sldMk cId="1715105960" sldId="275"/>
            <ac:spMk id="20" creationId="{8A161ADA-185C-CF28-7FF7-E8557AD4CDD7}"/>
          </ac:spMkLst>
        </pc:spChg>
      </pc:sldChg>
      <pc:sldChg chg="addSp delSp modSp mod">
        <pc:chgData name="Juliet Fafali Kukuia" userId="c86976d2-dea7-45af-ac9c-39e1532e2643" providerId="ADAL" clId="{D2C256CE-5B63-48B0-BF77-08ABC3E603F9}" dt="2025-09-24T13:14:30.063" v="745" actId="20577"/>
        <pc:sldMkLst>
          <pc:docMk/>
          <pc:sldMk cId="2427001897" sldId="276"/>
        </pc:sldMkLst>
        <pc:spChg chg="mod">
          <ac:chgData name="Juliet Fafali Kukuia" userId="c86976d2-dea7-45af-ac9c-39e1532e2643" providerId="ADAL" clId="{D2C256CE-5B63-48B0-BF77-08ABC3E603F9}" dt="2025-09-24T13:14:30.063" v="745" actId="20577"/>
          <ac:spMkLst>
            <pc:docMk/>
            <pc:sldMk cId="2427001897" sldId="276"/>
            <ac:spMk id="8" creationId="{900176E4-4AD3-4440-39C9-FC57C4475673}"/>
          </ac:spMkLst>
        </pc:spChg>
        <pc:spChg chg="add mod">
          <ac:chgData name="Juliet Fafali Kukuia" userId="c86976d2-dea7-45af-ac9c-39e1532e2643" providerId="ADAL" clId="{D2C256CE-5B63-48B0-BF77-08ABC3E603F9}" dt="2025-09-22T12:02:30.544" v="144"/>
          <ac:spMkLst>
            <pc:docMk/>
            <pc:sldMk cId="2427001897" sldId="276"/>
            <ac:spMk id="9" creationId="{6B8B9896-1DA1-748A-82F5-2CBCEA6D3CE8}"/>
          </ac:spMkLst>
        </pc:spChg>
        <pc:spChg chg="add mod">
          <ac:chgData name="Juliet Fafali Kukuia" userId="c86976d2-dea7-45af-ac9c-39e1532e2643" providerId="ADAL" clId="{D2C256CE-5B63-48B0-BF77-08ABC3E603F9}" dt="2025-09-22T12:02:30.544" v="144"/>
          <ac:spMkLst>
            <pc:docMk/>
            <pc:sldMk cId="2427001897" sldId="276"/>
            <ac:spMk id="10" creationId="{8D47B880-BCA9-171F-03CA-EEE80B37B187}"/>
          </ac:spMkLst>
        </pc:spChg>
        <pc:spChg chg="add mod">
          <ac:chgData name="Juliet Fafali Kukuia" userId="c86976d2-dea7-45af-ac9c-39e1532e2643" providerId="ADAL" clId="{D2C256CE-5B63-48B0-BF77-08ABC3E603F9}" dt="2025-09-22T12:02:30.544" v="144"/>
          <ac:spMkLst>
            <pc:docMk/>
            <pc:sldMk cId="2427001897" sldId="276"/>
            <ac:spMk id="21" creationId="{33F7D7CF-2FCB-1647-59FA-D53B483DE594}"/>
          </ac:spMkLst>
        </pc:spChg>
        <pc:spChg chg="add mod">
          <ac:chgData name="Juliet Fafali Kukuia" userId="c86976d2-dea7-45af-ac9c-39e1532e2643" providerId="ADAL" clId="{D2C256CE-5B63-48B0-BF77-08ABC3E603F9}" dt="2025-09-22T12:02:30.544" v="144"/>
          <ac:spMkLst>
            <pc:docMk/>
            <pc:sldMk cId="2427001897" sldId="276"/>
            <ac:spMk id="22" creationId="{C3834927-EE44-6595-6225-E68FE1EBE925}"/>
          </ac:spMkLst>
        </pc:spChg>
        <pc:spChg chg="add mod">
          <ac:chgData name="Juliet Fafali Kukuia" userId="c86976d2-dea7-45af-ac9c-39e1532e2643" providerId="ADAL" clId="{D2C256CE-5B63-48B0-BF77-08ABC3E603F9}" dt="2025-09-22T12:02:30.544" v="144"/>
          <ac:spMkLst>
            <pc:docMk/>
            <pc:sldMk cId="2427001897" sldId="276"/>
            <ac:spMk id="23" creationId="{2C814AA2-D3FB-ABD4-2620-E5767C71A9CD}"/>
          </ac:spMkLst>
        </pc:spChg>
        <pc:spChg chg="add mod">
          <ac:chgData name="Juliet Fafali Kukuia" userId="c86976d2-dea7-45af-ac9c-39e1532e2643" providerId="ADAL" clId="{D2C256CE-5B63-48B0-BF77-08ABC3E603F9}" dt="2025-09-22T12:02:30.544" v="144"/>
          <ac:spMkLst>
            <pc:docMk/>
            <pc:sldMk cId="2427001897" sldId="276"/>
            <ac:spMk id="24" creationId="{9B733114-723C-40EC-C344-68C74B51207F}"/>
          </ac:spMkLst>
        </pc:spChg>
      </pc:sldChg>
      <pc:sldChg chg="addSp delSp modSp add mod ord">
        <pc:chgData name="Juliet Fafali Kukuia" userId="c86976d2-dea7-45af-ac9c-39e1532e2643" providerId="ADAL" clId="{D2C256CE-5B63-48B0-BF77-08ABC3E603F9}" dt="2025-09-24T13:10:49.248" v="712"/>
        <pc:sldMkLst>
          <pc:docMk/>
          <pc:sldMk cId="256505176" sldId="277"/>
        </pc:sldMkLst>
        <pc:spChg chg="del mod">
          <ac:chgData name="Juliet Fafali Kukuia" userId="c86976d2-dea7-45af-ac9c-39e1532e2643" providerId="ADAL" clId="{D2C256CE-5B63-48B0-BF77-08ABC3E603F9}" dt="2025-09-24T13:06:04.575" v="657" actId="478"/>
          <ac:spMkLst>
            <pc:docMk/>
            <pc:sldMk cId="256505176" sldId="277"/>
            <ac:spMk id="8" creationId="{64E61E1D-6536-A20E-211F-8CB19D762DB1}"/>
          </ac:spMkLst>
        </pc:spChg>
        <pc:spChg chg="del mod">
          <ac:chgData name="Juliet Fafali Kukuia" userId="c86976d2-dea7-45af-ac9c-39e1532e2643" providerId="ADAL" clId="{D2C256CE-5B63-48B0-BF77-08ABC3E603F9}" dt="2025-09-24T13:05:37.573" v="654" actId="478"/>
          <ac:spMkLst>
            <pc:docMk/>
            <pc:sldMk cId="256505176" sldId="277"/>
            <ac:spMk id="9" creationId="{28DCF1A6-35F2-E0A5-2BA8-928C1626C6A7}"/>
          </ac:spMkLst>
        </pc:spChg>
        <pc:spChg chg="add del mod">
          <ac:chgData name="Juliet Fafali Kukuia" userId="c86976d2-dea7-45af-ac9c-39e1532e2643" providerId="ADAL" clId="{D2C256CE-5B63-48B0-BF77-08ABC3E603F9}" dt="2025-09-24T13:08:21.172" v="674" actId="478"/>
          <ac:spMkLst>
            <pc:docMk/>
            <pc:sldMk cId="256505176" sldId="277"/>
            <ac:spMk id="13" creationId="{164202B5-A87E-5342-4920-DE5AE36DF7F7}"/>
          </ac:spMkLst>
        </pc:spChg>
        <pc:spChg chg="add del mod">
          <ac:chgData name="Juliet Fafali Kukuia" userId="c86976d2-dea7-45af-ac9c-39e1532e2643" providerId="ADAL" clId="{D2C256CE-5B63-48B0-BF77-08ABC3E603F9}" dt="2025-09-24T13:08:21.172" v="674" actId="478"/>
          <ac:spMkLst>
            <pc:docMk/>
            <pc:sldMk cId="256505176" sldId="277"/>
            <ac:spMk id="14" creationId="{94A7A994-9040-9C8F-A2D0-F7DD3ABCBA5A}"/>
          </ac:spMkLst>
        </pc:spChg>
        <pc:spChg chg="add del mod">
          <ac:chgData name="Juliet Fafali Kukuia" userId="c86976d2-dea7-45af-ac9c-39e1532e2643" providerId="ADAL" clId="{D2C256CE-5B63-48B0-BF77-08ABC3E603F9}" dt="2025-09-24T13:08:21.172" v="674" actId="478"/>
          <ac:spMkLst>
            <pc:docMk/>
            <pc:sldMk cId="256505176" sldId="277"/>
            <ac:spMk id="15" creationId="{DF74F9E2-4D3B-1A86-29CD-3AEED4A118D3}"/>
          </ac:spMkLst>
        </pc:spChg>
        <pc:spChg chg="mod">
          <ac:chgData name="Juliet Fafali Kukuia" userId="c86976d2-dea7-45af-ac9c-39e1532e2643" providerId="ADAL" clId="{D2C256CE-5B63-48B0-BF77-08ABC3E603F9}" dt="2025-09-24T13:08:29.780" v="689" actId="1036"/>
          <ac:spMkLst>
            <pc:docMk/>
            <pc:sldMk cId="256505176" sldId="277"/>
            <ac:spMk id="18" creationId="{51E057F5-C978-7958-853E-4F5576C6624E}"/>
          </ac:spMkLst>
        </pc:spChg>
        <pc:spChg chg="add del mod">
          <ac:chgData name="Juliet Fafali Kukuia" userId="c86976d2-dea7-45af-ac9c-39e1532e2643" providerId="ADAL" clId="{D2C256CE-5B63-48B0-BF77-08ABC3E603F9}" dt="2025-09-24T13:08:21.172" v="674" actId="478"/>
          <ac:spMkLst>
            <pc:docMk/>
            <pc:sldMk cId="256505176" sldId="277"/>
            <ac:spMk id="19" creationId="{4D42A9B8-B06D-26CB-1F05-2E58990A487F}"/>
          </ac:spMkLst>
        </pc:spChg>
        <pc:spChg chg="add del mod">
          <ac:chgData name="Juliet Fafali Kukuia" userId="c86976d2-dea7-45af-ac9c-39e1532e2643" providerId="ADAL" clId="{D2C256CE-5B63-48B0-BF77-08ABC3E603F9}" dt="2025-09-24T13:08:21.172" v="674" actId="478"/>
          <ac:spMkLst>
            <pc:docMk/>
            <pc:sldMk cId="256505176" sldId="277"/>
            <ac:spMk id="20" creationId="{92538566-0A2C-0132-A5BF-C2765970B54F}"/>
          </ac:spMkLst>
        </pc:spChg>
        <pc:spChg chg="mod">
          <ac:chgData name="Juliet Fafali Kukuia" userId="c86976d2-dea7-45af-ac9c-39e1532e2643" providerId="ADAL" clId="{D2C256CE-5B63-48B0-BF77-08ABC3E603F9}" dt="2025-09-24T13:08:35.882" v="704" actId="1036"/>
          <ac:spMkLst>
            <pc:docMk/>
            <pc:sldMk cId="256505176" sldId="277"/>
            <ac:spMk id="22" creationId="{A7A51644-E986-6C01-E5F9-59E74261DCF7}"/>
          </ac:spMkLst>
        </pc:spChg>
        <pc:spChg chg="del mod">
          <ac:chgData name="Juliet Fafali Kukuia" userId="c86976d2-dea7-45af-ac9c-39e1532e2643" providerId="ADAL" clId="{D2C256CE-5B63-48B0-BF77-08ABC3E603F9}" dt="2025-09-24T13:10:09.101" v="711" actId="478"/>
          <ac:spMkLst>
            <pc:docMk/>
            <pc:sldMk cId="256505176" sldId="277"/>
            <ac:spMk id="23" creationId="{0BA879F1-B81F-D306-3273-F5BFB796B91F}"/>
          </ac:spMkLst>
        </pc:spChg>
        <pc:spChg chg="add del mod">
          <ac:chgData name="Juliet Fafali Kukuia" userId="c86976d2-dea7-45af-ac9c-39e1532e2643" providerId="ADAL" clId="{D2C256CE-5B63-48B0-BF77-08ABC3E603F9}" dt="2025-09-24T13:08:21.172" v="674" actId="478"/>
          <ac:spMkLst>
            <pc:docMk/>
            <pc:sldMk cId="256505176" sldId="277"/>
            <ac:spMk id="27" creationId="{E3C0586F-7224-C56A-3840-C15EA24D37E9}"/>
          </ac:spMkLst>
        </pc:spChg>
        <pc:spChg chg="add mod">
          <ac:chgData name="Juliet Fafali Kukuia" userId="c86976d2-dea7-45af-ac9c-39e1532e2643" providerId="ADAL" clId="{D2C256CE-5B63-48B0-BF77-08ABC3E603F9}" dt="2025-09-24T13:09:31.418" v="708" actId="1076"/>
          <ac:spMkLst>
            <pc:docMk/>
            <pc:sldMk cId="256505176" sldId="277"/>
            <ac:spMk id="28" creationId="{73702BE8-4920-A2CB-A695-9E733C28B10F}"/>
          </ac:spMkLst>
        </pc:spChg>
        <pc:spChg chg="add mod">
          <ac:chgData name="Juliet Fafali Kukuia" userId="c86976d2-dea7-45af-ac9c-39e1532e2643" providerId="ADAL" clId="{D2C256CE-5B63-48B0-BF77-08ABC3E603F9}" dt="2025-09-24T13:10:04.331" v="710"/>
          <ac:spMkLst>
            <pc:docMk/>
            <pc:sldMk cId="256505176" sldId="277"/>
            <ac:spMk id="29" creationId="{E70F1CE2-A794-2C48-17DA-57FAEC411BB6}"/>
          </ac:spMkLst>
        </pc:spChg>
        <pc:spChg chg="add mod">
          <ac:chgData name="Juliet Fafali Kukuia" userId="c86976d2-dea7-45af-ac9c-39e1532e2643" providerId="ADAL" clId="{D2C256CE-5B63-48B0-BF77-08ABC3E603F9}" dt="2025-09-24T13:10:04.331" v="710"/>
          <ac:spMkLst>
            <pc:docMk/>
            <pc:sldMk cId="256505176" sldId="277"/>
            <ac:spMk id="30" creationId="{96A262FD-D63E-59BB-BE18-DDD4CD73A0F2}"/>
          </ac:spMkLst>
        </pc:spChg>
        <pc:spChg chg="add mod">
          <ac:chgData name="Juliet Fafali Kukuia" userId="c86976d2-dea7-45af-ac9c-39e1532e2643" providerId="ADAL" clId="{D2C256CE-5B63-48B0-BF77-08ABC3E603F9}" dt="2025-09-24T13:10:04.331" v="710"/>
          <ac:spMkLst>
            <pc:docMk/>
            <pc:sldMk cId="256505176" sldId="277"/>
            <ac:spMk id="31" creationId="{427CF46B-D973-A1DD-B64C-C0DBFD4B1239}"/>
          </ac:spMkLst>
        </pc:spChg>
        <pc:spChg chg="add mod">
          <ac:chgData name="Juliet Fafali Kukuia" userId="c86976d2-dea7-45af-ac9c-39e1532e2643" providerId="ADAL" clId="{D2C256CE-5B63-48B0-BF77-08ABC3E603F9}" dt="2025-09-24T13:10:04.331" v="710"/>
          <ac:spMkLst>
            <pc:docMk/>
            <pc:sldMk cId="256505176" sldId="277"/>
            <ac:spMk id="32" creationId="{AC96B094-48E2-5B05-C71D-36AD33015951}"/>
          </ac:spMkLst>
        </pc:spChg>
        <pc:spChg chg="add mod">
          <ac:chgData name="Juliet Fafali Kukuia" userId="c86976d2-dea7-45af-ac9c-39e1532e2643" providerId="ADAL" clId="{D2C256CE-5B63-48B0-BF77-08ABC3E603F9}" dt="2025-09-24T13:10:04.331" v="710"/>
          <ac:spMkLst>
            <pc:docMk/>
            <pc:sldMk cId="256505176" sldId="277"/>
            <ac:spMk id="33" creationId="{54BE3DA6-C165-40AA-EF1F-486BEDD0C188}"/>
          </ac:spMkLst>
        </pc:spChg>
        <pc:spChg chg="add mod">
          <ac:chgData name="Juliet Fafali Kukuia" userId="c86976d2-dea7-45af-ac9c-39e1532e2643" providerId="ADAL" clId="{D2C256CE-5B63-48B0-BF77-08ABC3E603F9}" dt="2025-09-24T13:10:04.331" v="710"/>
          <ac:spMkLst>
            <pc:docMk/>
            <pc:sldMk cId="256505176" sldId="277"/>
            <ac:spMk id="34" creationId="{E68120AA-8BEE-4962-0FCD-D0CA4412614E}"/>
          </ac:spMkLst>
        </pc:spChg>
        <pc:spChg chg="add mod">
          <ac:chgData name="Juliet Fafali Kukuia" userId="c86976d2-dea7-45af-ac9c-39e1532e2643" providerId="ADAL" clId="{D2C256CE-5B63-48B0-BF77-08ABC3E603F9}" dt="2025-09-24T13:10:49.248" v="712"/>
          <ac:spMkLst>
            <pc:docMk/>
            <pc:sldMk cId="256505176" sldId="277"/>
            <ac:spMk id="35" creationId="{7F3E6077-F8F2-EE1E-4335-4EB29F672F24}"/>
          </ac:spMkLst>
        </pc:spChg>
        <pc:grpChg chg="del mod">
          <ac:chgData name="Juliet Fafali Kukuia" userId="c86976d2-dea7-45af-ac9c-39e1532e2643" providerId="ADAL" clId="{D2C256CE-5B63-48B0-BF77-08ABC3E603F9}" dt="2025-09-24T13:07:47.382" v="673" actId="478"/>
          <ac:grpSpMkLst>
            <pc:docMk/>
            <pc:sldMk cId="256505176" sldId="277"/>
            <ac:grpSpMk id="2" creationId="{6A797940-5305-D35A-C43D-18ECDC90809E}"/>
          </ac:grpSpMkLst>
        </pc:grpChg>
        <pc:grpChg chg="del">
          <ac:chgData name="Juliet Fafali Kukuia" userId="c86976d2-dea7-45af-ac9c-39e1532e2643" providerId="ADAL" clId="{D2C256CE-5B63-48B0-BF77-08ABC3E603F9}" dt="2025-09-24T13:04:50.454" v="644" actId="478"/>
          <ac:grpSpMkLst>
            <pc:docMk/>
            <pc:sldMk cId="256505176" sldId="277"/>
            <ac:grpSpMk id="5" creationId="{CC79D442-BC6A-A071-C0DF-CA0EE91AFC3C}"/>
          </ac:grpSpMkLst>
        </pc:grpChg>
        <pc:grpChg chg="del">
          <ac:chgData name="Juliet Fafali Kukuia" userId="c86976d2-dea7-45af-ac9c-39e1532e2643" providerId="ADAL" clId="{D2C256CE-5B63-48B0-BF77-08ABC3E603F9}" dt="2025-09-24T13:03:57.825" v="637" actId="478"/>
          <ac:grpSpMkLst>
            <pc:docMk/>
            <pc:sldMk cId="256505176" sldId="277"/>
            <ac:grpSpMk id="10" creationId="{4440E153-09A5-30F6-559F-8558842E1825}"/>
          </ac:grpSpMkLst>
        </pc:grpChg>
        <pc:grpChg chg="del">
          <ac:chgData name="Juliet Fafali Kukuia" userId="c86976d2-dea7-45af-ac9c-39e1532e2643" providerId="ADAL" clId="{D2C256CE-5B63-48B0-BF77-08ABC3E603F9}" dt="2025-09-24T13:04:52.617" v="645" actId="478"/>
          <ac:grpSpMkLst>
            <pc:docMk/>
            <pc:sldMk cId="256505176" sldId="277"/>
            <ac:grpSpMk id="16" creationId="{7C7F2380-30C0-687D-D600-D2E8E13CAD1C}"/>
          </ac:grpSpMkLst>
        </pc:grpChg>
        <pc:picChg chg="add mod modCrop">
          <ac:chgData name="Juliet Fafali Kukuia" userId="c86976d2-dea7-45af-ac9c-39e1532e2643" providerId="ADAL" clId="{D2C256CE-5B63-48B0-BF77-08ABC3E603F9}" dt="2025-09-24T13:09:00.995" v="706" actId="732"/>
          <ac:picMkLst>
            <pc:docMk/>
            <pc:sldMk cId="256505176" sldId="277"/>
            <ac:picMk id="12" creationId="{6E884DAA-FFF3-9F22-B503-88A6803329C0}"/>
          </ac:picMkLst>
        </pc:picChg>
      </pc:sldChg>
      <pc:sldChg chg="addSp delSp modSp add mod">
        <pc:chgData name="Juliet Fafali Kukuia" userId="c86976d2-dea7-45af-ac9c-39e1532e2643" providerId="ADAL" clId="{D2C256CE-5B63-48B0-BF77-08ABC3E603F9}" dt="2025-09-24T13:14:39.514" v="747" actId="20577"/>
        <pc:sldMkLst>
          <pc:docMk/>
          <pc:sldMk cId="2840239607" sldId="278"/>
        </pc:sldMkLst>
        <pc:spChg chg="mod">
          <ac:chgData name="Juliet Fafali Kukuia" userId="c86976d2-dea7-45af-ac9c-39e1532e2643" providerId="ADAL" clId="{D2C256CE-5B63-48B0-BF77-08ABC3E603F9}" dt="2025-09-24T13:12:09.885" v="726" actId="1036"/>
          <ac:spMkLst>
            <pc:docMk/>
            <pc:sldMk cId="2840239607" sldId="278"/>
            <ac:spMk id="18" creationId="{60AD7227-5D8E-B7B7-E3B2-2A1F8B83A3D4}"/>
          </ac:spMkLst>
        </pc:spChg>
        <pc:spChg chg="mod">
          <ac:chgData name="Juliet Fafali Kukuia" userId="c86976d2-dea7-45af-ac9c-39e1532e2643" providerId="ADAL" clId="{D2C256CE-5B63-48B0-BF77-08ABC3E603F9}" dt="2025-09-24T13:11:18.860" v="716" actId="1076"/>
          <ac:spMkLst>
            <pc:docMk/>
            <pc:sldMk cId="2840239607" sldId="278"/>
            <ac:spMk id="22" creationId="{D73EF629-E7BA-59DB-BCC2-EB0D2B050E82}"/>
          </ac:spMkLst>
        </pc:spChg>
        <pc:spChg chg="mod">
          <ac:chgData name="Juliet Fafali Kukuia" userId="c86976d2-dea7-45af-ac9c-39e1532e2643" providerId="ADAL" clId="{D2C256CE-5B63-48B0-BF77-08ABC3E603F9}" dt="2025-09-24T13:14:39.514" v="747" actId="20577"/>
          <ac:spMkLst>
            <pc:docMk/>
            <pc:sldMk cId="2840239607" sldId="278"/>
            <ac:spMk id="28" creationId="{49881A1D-9702-A839-AF79-E0AC8DDCD49C}"/>
          </ac:spMkLst>
        </pc:spChg>
        <pc:picChg chg="add mod">
          <ac:chgData name="Juliet Fafali Kukuia" userId="c86976d2-dea7-45af-ac9c-39e1532e2643" providerId="ADAL" clId="{D2C256CE-5B63-48B0-BF77-08ABC3E603F9}" dt="2025-09-24T13:11:38.970" v="720" actId="14100"/>
          <ac:picMkLst>
            <pc:docMk/>
            <pc:sldMk cId="2840239607" sldId="278"/>
            <ac:picMk id="2" creationId="{8E1F8E14-0216-64F5-22CD-16B76F63DA10}"/>
          </ac:picMkLst>
        </pc:picChg>
        <pc:picChg chg="del">
          <ac:chgData name="Juliet Fafali Kukuia" userId="c86976d2-dea7-45af-ac9c-39e1532e2643" providerId="ADAL" clId="{D2C256CE-5B63-48B0-BF77-08ABC3E603F9}" dt="2025-09-24T13:11:28.040" v="717" actId="478"/>
          <ac:picMkLst>
            <pc:docMk/>
            <pc:sldMk cId="2840239607" sldId="278"/>
            <ac:picMk id="12" creationId="{C7CD29D1-12A3-989C-1DA2-69F32CFC896E}"/>
          </ac:picMkLst>
        </pc:picChg>
      </pc:sldChg>
      <pc:sldChg chg="addSp delSp modSp add mod">
        <pc:chgData name="Juliet Fafali Kukuia" userId="c86976d2-dea7-45af-ac9c-39e1532e2643" providerId="ADAL" clId="{D2C256CE-5B63-48B0-BF77-08ABC3E603F9}" dt="2025-09-24T13:14:50.911" v="749" actId="20577"/>
        <pc:sldMkLst>
          <pc:docMk/>
          <pc:sldMk cId="162670202" sldId="279"/>
        </pc:sldMkLst>
        <pc:spChg chg="mod">
          <ac:chgData name="Juliet Fafali Kukuia" userId="c86976d2-dea7-45af-ac9c-39e1532e2643" providerId="ADAL" clId="{D2C256CE-5B63-48B0-BF77-08ABC3E603F9}" dt="2025-09-24T13:12:52.451" v="731" actId="207"/>
          <ac:spMkLst>
            <pc:docMk/>
            <pc:sldMk cId="162670202" sldId="279"/>
            <ac:spMk id="18" creationId="{A5BBADA6-F3B4-EEB3-0833-DBE17F0689FF}"/>
          </ac:spMkLst>
        </pc:spChg>
        <pc:spChg chg="mod">
          <ac:chgData name="Juliet Fafali Kukuia" userId="c86976d2-dea7-45af-ac9c-39e1532e2643" providerId="ADAL" clId="{D2C256CE-5B63-48B0-BF77-08ABC3E603F9}" dt="2025-09-24T13:12:35.423" v="729"/>
          <ac:spMkLst>
            <pc:docMk/>
            <pc:sldMk cId="162670202" sldId="279"/>
            <ac:spMk id="22" creationId="{67747F5C-EFC1-AB46-B10A-1D0359E21781}"/>
          </ac:spMkLst>
        </pc:spChg>
        <pc:spChg chg="mod">
          <ac:chgData name="Juliet Fafali Kukuia" userId="c86976d2-dea7-45af-ac9c-39e1532e2643" providerId="ADAL" clId="{D2C256CE-5B63-48B0-BF77-08ABC3E603F9}" dt="2025-09-24T13:14:50.911" v="749" actId="20577"/>
          <ac:spMkLst>
            <pc:docMk/>
            <pc:sldMk cId="162670202" sldId="279"/>
            <ac:spMk id="28" creationId="{C039B47F-1DEE-58E1-7155-D537E57684C1}"/>
          </ac:spMkLst>
        </pc:spChg>
        <pc:picChg chg="del">
          <ac:chgData name="Juliet Fafali Kukuia" userId="c86976d2-dea7-45af-ac9c-39e1532e2643" providerId="ADAL" clId="{D2C256CE-5B63-48B0-BF77-08ABC3E603F9}" dt="2025-09-24T13:13:04.926" v="732" actId="478"/>
          <ac:picMkLst>
            <pc:docMk/>
            <pc:sldMk cId="162670202" sldId="279"/>
            <ac:picMk id="2" creationId="{88E06B43-CC0E-694C-2D4E-0B668E9E9A2B}"/>
          </ac:picMkLst>
        </pc:picChg>
        <pc:picChg chg="add mod">
          <ac:chgData name="Juliet Fafali Kukuia" userId="c86976d2-dea7-45af-ac9c-39e1532e2643" providerId="ADAL" clId="{D2C256CE-5B63-48B0-BF77-08ABC3E603F9}" dt="2025-09-24T13:13:10.219" v="734" actId="1076"/>
          <ac:picMkLst>
            <pc:docMk/>
            <pc:sldMk cId="162670202" sldId="279"/>
            <ac:picMk id="3" creationId="{00FD9B76-D68D-4488-2858-D1365191C99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jpeg"/><Relationship Id="rId18"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jpe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eg"/></Relationships>
</file>

<file path=ppt/slides/_rels/slide10.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22.svg"/><Relationship Id="rId7" Type="http://schemas.openxmlformats.org/officeDocument/2006/relationships/slide" Target="slide13.xml"/><Relationship Id="rId12" Type="http://schemas.openxmlformats.org/officeDocument/2006/relationships/image" Target="../media/image4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hyperlink" Target="https://azubiafrica-my.sharepoint.com/personal/juliet_kukuia_azubiafrica_org/Documents/Desktop/Azubi/Project%203/Project%203.pbix" TargetMode="External"/><Relationship Id="rId11" Type="http://schemas.openxmlformats.org/officeDocument/2006/relationships/image" Target="../media/image41.svg"/><Relationship Id="rId5" Type="http://schemas.openxmlformats.org/officeDocument/2006/relationships/image" Target="../media/image28.svg"/><Relationship Id="rId10" Type="http://schemas.openxmlformats.org/officeDocument/2006/relationships/image" Target="../media/image40.png"/><Relationship Id="rId4" Type="http://schemas.openxmlformats.org/officeDocument/2006/relationships/image" Target="../media/image27.png"/><Relationship Id="rId9" Type="http://schemas.openxmlformats.org/officeDocument/2006/relationships/slide" Target="slide2.xml"/></Relationships>
</file>

<file path=ppt/slides/_rels/slide11.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29.png"/><Relationship Id="rId7" Type="http://schemas.openxmlformats.org/officeDocument/2006/relationships/hyperlink" Target="https://azubiafrica-my.sharepoint.com/personal/juliet_kukuia_azubiafrica_org/Documents/Desktop/Azubi/Project%203/Project%203.pbix" TargetMode="Externa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28.svg"/><Relationship Id="rId11" Type="http://schemas.openxmlformats.org/officeDocument/2006/relationships/image" Target="../media/image44.png"/><Relationship Id="rId5" Type="http://schemas.openxmlformats.org/officeDocument/2006/relationships/image" Target="../media/image27.png"/><Relationship Id="rId10" Type="http://schemas.openxmlformats.org/officeDocument/2006/relationships/slide" Target="slide2.xml"/><Relationship Id="rId4" Type="http://schemas.openxmlformats.org/officeDocument/2006/relationships/image" Target="../media/image30.svg"/><Relationship Id="rId9" Type="http://schemas.openxmlformats.org/officeDocument/2006/relationships/slide" Target="slide1.xml"/></Relationships>
</file>

<file path=ppt/slides/_rels/slide12.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30.svg"/><Relationship Id="rId7" Type="http://schemas.openxmlformats.org/officeDocument/2006/relationships/hyperlink" Target="https://azubiafrica-my.sharepoint.com/personal/juliet_kukuia_azubiafrica_org/Documents/Desktop/Azubi/Project%203/Project%203.pbix" TargetMode="External"/><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slide" Target="slide2.xml"/><Relationship Id="rId4" Type="http://schemas.openxmlformats.org/officeDocument/2006/relationships/image" Target="../media/image45.jpg"/><Relationship Id="rId9" Type="http://schemas.openxmlformats.org/officeDocument/2006/relationships/slide" Target="slide1.xml"/></Relationships>
</file>

<file path=ppt/slides/_rels/slide13.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30.svg"/><Relationship Id="rId7" Type="http://schemas.openxmlformats.org/officeDocument/2006/relationships/hyperlink" Target="https://azubiafrica-my.sharepoint.com/personal/juliet_kukuia_azubiafrica_org/Documents/Desktop/Azubi/Project%203/Project%203.pbix" TargetMode="External"/><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slide" Target="slide2.xml"/><Relationship Id="rId4" Type="http://schemas.openxmlformats.org/officeDocument/2006/relationships/image" Target="../media/image31.jpeg"/><Relationship Id="rId9" Type="http://schemas.openxmlformats.org/officeDocument/2006/relationships/slide" Target="slide1.xml"/></Relationships>
</file>

<file path=ppt/slides/_rels/slide14.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30.svg"/><Relationship Id="rId7" Type="http://schemas.openxmlformats.org/officeDocument/2006/relationships/hyperlink" Target="https://azubiafrica-my.sharepoint.com/personal/juliet_kukuia_azubiafrica_org/Documents/Desktop/Azubi/Project%203/Project%203.pbix" TargetMode="External"/><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slide" Target="slide2.xml"/><Relationship Id="rId4" Type="http://schemas.openxmlformats.org/officeDocument/2006/relationships/image" Target="../media/image46.png"/><Relationship Id="rId9" Type="http://schemas.openxmlformats.org/officeDocument/2006/relationships/slide" Target="slide1.xml"/></Relationships>
</file>

<file path=ppt/slides/_rels/slide1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48.jpeg"/><Relationship Id="rId7" Type="http://schemas.openxmlformats.org/officeDocument/2006/relationships/image" Target="../media/image27.png"/><Relationship Id="rId12" Type="http://schemas.openxmlformats.org/officeDocument/2006/relationships/slide" Target="slide2.xml"/><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slide" Target="slide1.xml"/><Relationship Id="rId5" Type="http://schemas.openxmlformats.org/officeDocument/2006/relationships/image" Target="../media/image36.png"/><Relationship Id="rId10" Type="http://schemas.openxmlformats.org/officeDocument/2006/relationships/slide" Target="slide13.xml"/><Relationship Id="rId4" Type="http://schemas.openxmlformats.org/officeDocument/2006/relationships/slide" Target="slide14.xml"/><Relationship Id="rId9" Type="http://schemas.openxmlformats.org/officeDocument/2006/relationships/hyperlink" Target="https://azubiafrica-my.sharepoint.com/personal/juliet_kukuia_azubiafrica_org/Documents/Desktop/Azubi/Project%203/Project%203.pbix"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jpg"/><Relationship Id="rId9" Type="http://schemas.openxmlformats.org/officeDocument/2006/relationships/image" Target="../media/image24.svg"/></Relationships>
</file>

<file path=ppt/slides/_rels/slide3.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28.svg"/><Relationship Id="rId7" Type="http://schemas.openxmlformats.org/officeDocument/2006/relationships/slide" Target="slide13.xml"/><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hyperlink" Target="https://azubiafrica-my.sharepoint.com/personal/juliet_kukuia_azubiafrica_org/Documents/Desktop/Azubi/Project%203/Project%203.pbix" TargetMode="External"/><Relationship Id="rId5" Type="http://schemas.openxmlformats.org/officeDocument/2006/relationships/image" Target="../media/image30.svg"/><Relationship Id="rId10" Type="http://schemas.openxmlformats.org/officeDocument/2006/relationships/image" Target="../media/image31.jpeg"/><Relationship Id="rId4" Type="http://schemas.openxmlformats.org/officeDocument/2006/relationships/image" Target="../media/image29.png"/><Relationship Id="rId9" Type="http://schemas.openxmlformats.org/officeDocument/2006/relationships/slide" Target="slide2.xml"/></Relationships>
</file>

<file path=ppt/slides/_rels/slide4.xml.rels><?xml version="1.0" encoding="UTF-8" standalone="yes"?>
<Relationships xmlns="http://schemas.openxmlformats.org/package/2006/relationships"><Relationship Id="rId8" Type="http://schemas.openxmlformats.org/officeDocument/2006/relationships/hyperlink" Target="https://azubiafrica-my.sharepoint.com/personal/juliet_kukuia_azubiafrica_org/Documents/Desktop/Azubi/Project%203/Project%203.pbix" TargetMode="External"/><Relationship Id="rId3" Type="http://schemas.openxmlformats.org/officeDocument/2006/relationships/image" Target="../media/image33.png"/><Relationship Id="rId7" Type="http://schemas.openxmlformats.org/officeDocument/2006/relationships/image" Target="../media/image28.svg"/><Relationship Id="rId2" Type="http://schemas.openxmlformats.org/officeDocument/2006/relationships/image" Target="../media/image32.jp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slide" Target="slide2.xml"/><Relationship Id="rId5" Type="http://schemas.openxmlformats.org/officeDocument/2006/relationships/image" Target="../media/image35.jpeg"/><Relationship Id="rId10" Type="http://schemas.openxmlformats.org/officeDocument/2006/relationships/slide" Target="slide1.xml"/><Relationship Id="rId4" Type="http://schemas.openxmlformats.org/officeDocument/2006/relationships/image" Target="../media/image34.svg"/><Relationship Id="rId9" Type="http://schemas.openxmlformats.org/officeDocument/2006/relationships/slide" Target="slide13.xml"/></Relationships>
</file>

<file path=ppt/slides/_rels/slide5.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36.png"/><Relationship Id="rId7" Type="http://schemas.openxmlformats.org/officeDocument/2006/relationships/hyperlink" Target="https://azubiafrica-my.sharepoint.com/personal/juliet_kukuia_azubiafrica_org/Documents/Desktop/Azubi/Project%203/Project%203.pbix"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slide" Target="slide2.xml"/><Relationship Id="rId4" Type="http://schemas.openxmlformats.org/officeDocument/2006/relationships/image" Target="../media/image37.svg"/><Relationship Id="rId9" Type="http://schemas.openxmlformats.org/officeDocument/2006/relationships/slide" Target="slide1.xml"/></Relationships>
</file>

<file path=ppt/slides/_rels/slide6.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37.svg"/><Relationship Id="rId7" Type="http://schemas.openxmlformats.org/officeDocument/2006/relationships/hyperlink" Target="https://azubiafrica-my.sharepoint.com/personal/juliet_kukuia_azubiafrica_org/Documents/Desktop/Azubi/Project%203/Project%203.pbix" TargetMode="Externa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slide" Target="slide2.xml"/><Relationship Id="rId4" Type="http://schemas.openxmlformats.org/officeDocument/2006/relationships/image" Target="../media/image38.webp"/><Relationship Id="rId9" Type="http://schemas.openxmlformats.org/officeDocument/2006/relationships/slide" Target="slide1.xml"/></Relationships>
</file>

<file path=ppt/slides/_rels/slide7.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36.png"/><Relationship Id="rId7" Type="http://schemas.openxmlformats.org/officeDocument/2006/relationships/hyperlink" Target="https://azubiafrica-my.sharepoint.com/personal/juliet_kukuia_azubiafrica_org/Documents/Desktop/Azubi/Project%203/Project%203.pbix"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slide" Target="slide2.xml"/><Relationship Id="rId4" Type="http://schemas.openxmlformats.org/officeDocument/2006/relationships/image" Target="../media/image37.svg"/><Relationship Id="rId9" Type="http://schemas.openxmlformats.org/officeDocument/2006/relationships/slide" Target="slide1.xml"/></Relationships>
</file>

<file path=ppt/slides/_rels/slide8.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22.svg"/><Relationship Id="rId7" Type="http://schemas.openxmlformats.org/officeDocument/2006/relationships/hyperlink" Target="https://azubiafrica-my.sharepoint.com/personal/juliet_kukuia_azubiafrica_org/Documents/Desktop/Azubi/Project%203/Project%203.pbix" TargetMode="External"/><Relationship Id="rId12" Type="http://schemas.openxmlformats.org/officeDocument/2006/relationships/image" Target="../media/image41.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40.png"/><Relationship Id="rId5" Type="http://schemas.openxmlformats.org/officeDocument/2006/relationships/image" Target="../media/image27.png"/><Relationship Id="rId10" Type="http://schemas.openxmlformats.org/officeDocument/2006/relationships/slide" Target="slide2.xml"/><Relationship Id="rId4" Type="http://schemas.openxmlformats.org/officeDocument/2006/relationships/image" Target="../media/image39.png"/><Relationship Id="rId9" Type="http://schemas.openxmlformats.org/officeDocument/2006/relationships/slide" Target="slide1.xml"/></Relationships>
</file>

<file path=ppt/slides/_rels/slide9.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22.svg"/><Relationship Id="rId7" Type="http://schemas.openxmlformats.org/officeDocument/2006/relationships/slide" Target="slide13.xml"/><Relationship Id="rId12" Type="http://schemas.openxmlformats.org/officeDocument/2006/relationships/image" Target="../media/image4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hyperlink" Target="https://azubiafrica-my.sharepoint.com/personal/juliet_kukuia_azubiafrica_org/Documents/Desktop/Azubi/Project%203/Project%203.pbix" TargetMode="External"/><Relationship Id="rId11" Type="http://schemas.openxmlformats.org/officeDocument/2006/relationships/image" Target="../media/image41.svg"/><Relationship Id="rId5" Type="http://schemas.openxmlformats.org/officeDocument/2006/relationships/image" Target="../media/image28.svg"/><Relationship Id="rId10" Type="http://schemas.openxmlformats.org/officeDocument/2006/relationships/image" Target="../media/image40.png"/><Relationship Id="rId4" Type="http://schemas.openxmlformats.org/officeDocument/2006/relationships/image" Target="../media/image27.png"/><Relationship Id="rId9"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7330C">
                <a:alpha val="100000"/>
              </a:srgbClr>
            </a:gs>
            <a:gs pos="100000">
              <a:srgbClr val="01150B">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flipH="1" flipV="1">
            <a:off x="-1422387" y="2591198"/>
            <a:ext cx="16883501" cy="7158436"/>
          </a:xfrm>
          <a:custGeom>
            <a:avLst/>
            <a:gdLst/>
            <a:ahLst/>
            <a:cxnLst/>
            <a:rect l="l" t="t" r="r" b="b"/>
            <a:pathLst>
              <a:path w="16883501" h="7158436">
                <a:moveTo>
                  <a:pt x="16883501" y="7158436"/>
                </a:moveTo>
                <a:lnTo>
                  <a:pt x="0" y="7158436"/>
                </a:lnTo>
                <a:lnTo>
                  <a:pt x="0" y="0"/>
                </a:lnTo>
                <a:lnTo>
                  <a:pt x="16883501" y="0"/>
                </a:lnTo>
                <a:lnTo>
                  <a:pt x="16883501" y="7158436"/>
                </a:lnTo>
                <a:close/>
              </a:path>
            </a:pathLst>
          </a:custGeom>
          <a:blipFill>
            <a:blip r:embed="rId2">
              <a:alphaModFix amt="31999"/>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422387" y="3876071"/>
            <a:ext cx="16883501" cy="7158436"/>
          </a:xfrm>
          <a:custGeom>
            <a:avLst/>
            <a:gdLst/>
            <a:ahLst/>
            <a:cxnLst/>
            <a:rect l="l" t="t" r="r" b="b"/>
            <a:pathLst>
              <a:path w="16883501" h="7158436">
                <a:moveTo>
                  <a:pt x="16883501" y="7158436"/>
                </a:moveTo>
                <a:lnTo>
                  <a:pt x="0" y="7158436"/>
                </a:lnTo>
                <a:lnTo>
                  <a:pt x="0" y="0"/>
                </a:lnTo>
                <a:lnTo>
                  <a:pt x="16883501" y="0"/>
                </a:lnTo>
                <a:lnTo>
                  <a:pt x="16883501" y="7158436"/>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5391131" y="1604156"/>
            <a:ext cx="10069984" cy="687193"/>
            <a:chOff x="0" y="0"/>
            <a:chExt cx="2652177" cy="180989"/>
          </a:xfrm>
        </p:grpSpPr>
        <p:sp>
          <p:nvSpPr>
            <p:cNvPr id="5" name="Freeform 5"/>
            <p:cNvSpPr/>
            <p:nvPr/>
          </p:nvSpPr>
          <p:spPr>
            <a:xfrm>
              <a:off x="0" y="0"/>
              <a:ext cx="2652177" cy="180989"/>
            </a:xfrm>
            <a:custGeom>
              <a:avLst/>
              <a:gdLst/>
              <a:ahLst/>
              <a:cxnLst/>
              <a:rect l="l" t="t" r="r" b="b"/>
              <a:pathLst>
                <a:path w="2652177" h="180989">
                  <a:moveTo>
                    <a:pt x="39209" y="0"/>
                  </a:moveTo>
                  <a:lnTo>
                    <a:pt x="2612967" y="0"/>
                  </a:lnTo>
                  <a:cubicBezTo>
                    <a:pt x="2634622" y="0"/>
                    <a:pt x="2652177" y="17555"/>
                    <a:pt x="2652177" y="39209"/>
                  </a:cubicBezTo>
                  <a:lnTo>
                    <a:pt x="2652177" y="141780"/>
                  </a:lnTo>
                  <a:cubicBezTo>
                    <a:pt x="2652177" y="163434"/>
                    <a:pt x="2634622" y="180989"/>
                    <a:pt x="2612967" y="180989"/>
                  </a:cubicBezTo>
                  <a:lnTo>
                    <a:pt x="39209" y="180989"/>
                  </a:lnTo>
                  <a:cubicBezTo>
                    <a:pt x="17555" y="180989"/>
                    <a:pt x="0" y="163434"/>
                    <a:pt x="0" y="141780"/>
                  </a:cubicBezTo>
                  <a:lnTo>
                    <a:pt x="0" y="39209"/>
                  </a:lnTo>
                  <a:cubicBezTo>
                    <a:pt x="0" y="17555"/>
                    <a:pt x="17555" y="0"/>
                    <a:pt x="39209" y="0"/>
                  </a:cubicBezTo>
                  <a:close/>
                </a:path>
              </a:pathLst>
            </a:custGeom>
            <a:solidFill>
              <a:srgbClr val="9AC057">
                <a:alpha val="23922"/>
              </a:srgbClr>
            </a:solidFill>
          </p:spPr>
        </p:sp>
        <p:sp>
          <p:nvSpPr>
            <p:cNvPr id="6" name="TextBox 6"/>
            <p:cNvSpPr txBox="1"/>
            <p:nvPr/>
          </p:nvSpPr>
          <p:spPr>
            <a:xfrm>
              <a:off x="0" y="-57150"/>
              <a:ext cx="2652177" cy="238139"/>
            </a:xfrm>
            <a:prstGeom prst="rect">
              <a:avLst/>
            </a:prstGeom>
          </p:spPr>
          <p:txBody>
            <a:bodyPr lIns="50800" tIns="50800" rIns="50800" bIns="50800" rtlCol="0" anchor="ctr"/>
            <a:lstStyle/>
            <a:p>
              <a:pPr marL="0" marR="0" lvl="0" indent="0" algn="ctr" defTabSz="914400" rtl="0" eaLnBrk="1" fontAlgn="auto" latinLnBrk="0" hangingPunct="1">
                <a:lnSpc>
                  <a:spcPts val="36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7"/>
          <p:cNvGrpSpPr/>
          <p:nvPr/>
        </p:nvGrpSpPr>
        <p:grpSpPr>
          <a:xfrm>
            <a:off x="-2490832" y="0"/>
            <a:ext cx="10942477" cy="5182395"/>
            <a:chOff x="0" y="0"/>
            <a:chExt cx="5797550" cy="2745740"/>
          </a:xfrm>
        </p:grpSpPr>
        <p:sp>
          <p:nvSpPr>
            <p:cNvPr id="8" name="Freeform 8"/>
            <p:cNvSpPr/>
            <p:nvPr/>
          </p:nvSpPr>
          <p:spPr>
            <a:xfrm>
              <a:off x="0" y="0"/>
              <a:ext cx="5797550" cy="2745740"/>
            </a:xfrm>
            <a:custGeom>
              <a:avLst/>
              <a:gdLst/>
              <a:ahLst/>
              <a:cxnLst/>
              <a:rect l="l" t="t" r="r" b="b"/>
              <a:pathLst>
                <a:path w="5797550" h="2745740">
                  <a:moveTo>
                    <a:pt x="5797550" y="342900"/>
                  </a:moveTo>
                  <a:cubicBezTo>
                    <a:pt x="5797550" y="532130"/>
                    <a:pt x="5643880" y="685800"/>
                    <a:pt x="5454650" y="685800"/>
                  </a:cubicBezTo>
                  <a:lnTo>
                    <a:pt x="3926840" y="685800"/>
                  </a:lnTo>
                  <a:cubicBezTo>
                    <a:pt x="3737610" y="685800"/>
                    <a:pt x="3583940" y="839470"/>
                    <a:pt x="3583940" y="1028700"/>
                  </a:cubicBezTo>
                  <a:cubicBezTo>
                    <a:pt x="3583940" y="1217930"/>
                    <a:pt x="3737610" y="1371600"/>
                    <a:pt x="3926840" y="1371600"/>
                  </a:cubicBezTo>
                  <a:lnTo>
                    <a:pt x="4892040" y="1371600"/>
                  </a:lnTo>
                  <a:cubicBezTo>
                    <a:pt x="5081270" y="1371600"/>
                    <a:pt x="5234940" y="1525270"/>
                    <a:pt x="5234940" y="1714500"/>
                  </a:cubicBezTo>
                  <a:cubicBezTo>
                    <a:pt x="5234940" y="1903730"/>
                    <a:pt x="5081270" y="2057400"/>
                    <a:pt x="4892040" y="2057400"/>
                  </a:cubicBezTo>
                  <a:lnTo>
                    <a:pt x="4423410" y="2057400"/>
                  </a:lnTo>
                  <a:cubicBezTo>
                    <a:pt x="4612640" y="2057400"/>
                    <a:pt x="4766310" y="2211070"/>
                    <a:pt x="4766310" y="2400300"/>
                  </a:cubicBezTo>
                  <a:cubicBezTo>
                    <a:pt x="4766310" y="2589530"/>
                    <a:pt x="4612640" y="2743200"/>
                    <a:pt x="4423410" y="2743200"/>
                  </a:cubicBezTo>
                  <a:lnTo>
                    <a:pt x="342900" y="2743200"/>
                  </a:lnTo>
                  <a:cubicBezTo>
                    <a:pt x="153670" y="2743200"/>
                    <a:pt x="0" y="2589530"/>
                    <a:pt x="0" y="2400300"/>
                  </a:cubicBezTo>
                  <a:cubicBezTo>
                    <a:pt x="0" y="2211070"/>
                    <a:pt x="153670" y="2057400"/>
                    <a:pt x="342900" y="2057400"/>
                  </a:cubicBezTo>
                  <a:lnTo>
                    <a:pt x="811530" y="2057400"/>
                  </a:lnTo>
                  <a:cubicBezTo>
                    <a:pt x="807720" y="2057400"/>
                    <a:pt x="803910" y="2057400"/>
                    <a:pt x="801370" y="2057400"/>
                  </a:cubicBezTo>
                  <a:cubicBezTo>
                    <a:pt x="985520" y="2052320"/>
                    <a:pt x="1134110" y="1899920"/>
                    <a:pt x="1134110" y="1714500"/>
                  </a:cubicBezTo>
                  <a:cubicBezTo>
                    <a:pt x="1134110" y="1527810"/>
                    <a:pt x="985520" y="1376680"/>
                    <a:pt x="801370" y="1371600"/>
                  </a:cubicBezTo>
                  <a:cubicBezTo>
                    <a:pt x="805180" y="1371600"/>
                    <a:pt x="808990" y="1371600"/>
                    <a:pt x="811530" y="1371600"/>
                  </a:cubicBezTo>
                  <a:lnTo>
                    <a:pt x="342900" y="1371600"/>
                  </a:lnTo>
                  <a:cubicBezTo>
                    <a:pt x="153670" y="1371600"/>
                    <a:pt x="0" y="1217930"/>
                    <a:pt x="0" y="1028700"/>
                  </a:cubicBezTo>
                  <a:cubicBezTo>
                    <a:pt x="0" y="839470"/>
                    <a:pt x="153670" y="685800"/>
                    <a:pt x="342900" y="685800"/>
                  </a:cubicBezTo>
                  <a:lnTo>
                    <a:pt x="1374140" y="685800"/>
                  </a:lnTo>
                  <a:cubicBezTo>
                    <a:pt x="1184910" y="685800"/>
                    <a:pt x="1031240" y="532130"/>
                    <a:pt x="1031240" y="342900"/>
                  </a:cubicBezTo>
                  <a:cubicBezTo>
                    <a:pt x="1031240" y="153670"/>
                    <a:pt x="1184910" y="0"/>
                    <a:pt x="1374140" y="0"/>
                  </a:cubicBezTo>
                  <a:lnTo>
                    <a:pt x="5454650" y="0"/>
                  </a:lnTo>
                  <a:cubicBezTo>
                    <a:pt x="5643880" y="0"/>
                    <a:pt x="5797550" y="153670"/>
                    <a:pt x="5797550" y="342900"/>
                  </a:cubicBezTo>
                  <a:close/>
                  <a:moveTo>
                    <a:pt x="5250180" y="2059940"/>
                  </a:moveTo>
                  <a:cubicBezTo>
                    <a:pt x="5060950" y="2059940"/>
                    <a:pt x="4907280" y="2213610"/>
                    <a:pt x="4907280" y="2402840"/>
                  </a:cubicBezTo>
                  <a:cubicBezTo>
                    <a:pt x="4907280" y="2592070"/>
                    <a:pt x="5060950" y="2745740"/>
                    <a:pt x="5250180" y="2745740"/>
                  </a:cubicBezTo>
                  <a:cubicBezTo>
                    <a:pt x="5439410" y="2745740"/>
                    <a:pt x="5593080" y="2592070"/>
                    <a:pt x="5593080" y="2402840"/>
                  </a:cubicBezTo>
                  <a:cubicBezTo>
                    <a:pt x="5593080" y="2213610"/>
                    <a:pt x="5439410" y="2059940"/>
                    <a:pt x="5250180" y="2059940"/>
                  </a:cubicBezTo>
                  <a:close/>
                </a:path>
              </a:pathLst>
            </a:custGeom>
            <a:blipFill>
              <a:blip r:embed="rId6">
                <a:extLst>
                  <a:ext uri="{28A0092B-C50C-407E-A947-70E740481C1C}">
                    <a14:useLocalDpi xmlns:a14="http://schemas.microsoft.com/office/drawing/2010/main" val="0"/>
                  </a:ext>
                </a:extLst>
              </a:blip>
              <a:stretch>
                <a:fillRect/>
              </a:stretch>
            </a:blipFill>
          </p:spPr>
        </p:sp>
      </p:grpSp>
      <p:grpSp>
        <p:nvGrpSpPr>
          <p:cNvPr id="9" name="Group 9"/>
          <p:cNvGrpSpPr/>
          <p:nvPr/>
        </p:nvGrpSpPr>
        <p:grpSpPr>
          <a:xfrm>
            <a:off x="4698775" y="1604156"/>
            <a:ext cx="3752869" cy="687193"/>
            <a:chOff x="0" y="0"/>
            <a:chExt cx="988410" cy="180989"/>
          </a:xfrm>
        </p:grpSpPr>
        <p:sp>
          <p:nvSpPr>
            <p:cNvPr id="10" name="Freeform 10"/>
            <p:cNvSpPr/>
            <p:nvPr/>
          </p:nvSpPr>
          <p:spPr>
            <a:xfrm>
              <a:off x="0" y="0"/>
              <a:ext cx="988410" cy="180989"/>
            </a:xfrm>
            <a:custGeom>
              <a:avLst/>
              <a:gdLst/>
              <a:ahLst/>
              <a:cxnLst/>
              <a:rect l="l" t="t" r="r" b="b"/>
              <a:pathLst>
                <a:path w="988410" h="180989">
                  <a:moveTo>
                    <a:pt x="90494" y="0"/>
                  </a:moveTo>
                  <a:lnTo>
                    <a:pt x="897916" y="0"/>
                  </a:lnTo>
                  <a:cubicBezTo>
                    <a:pt x="947894" y="0"/>
                    <a:pt x="988410" y="40516"/>
                    <a:pt x="988410" y="90494"/>
                  </a:cubicBezTo>
                  <a:lnTo>
                    <a:pt x="988410" y="90494"/>
                  </a:lnTo>
                  <a:cubicBezTo>
                    <a:pt x="988410" y="114495"/>
                    <a:pt x="978876" y="137513"/>
                    <a:pt x="961905" y="154484"/>
                  </a:cubicBezTo>
                  <a:cubicBezTo>
                    <a:pt x="944934" y="171455"/>
                    <a:pt x="921916" y="180989"/>
                    <a:pt x="897916" y="180989"/>
                  </a:cubicBezTo>
                  <a:lnTo>
                    <a:pt x="90494" y="180989"/>
                  </a:lnTo>
                  <a:cubicBezTo>
                    <a:pt x="66494" y="180989"/>
                    <a:pt x="43476" y="171455"/>
                    <a:pt x="26505" y="154484"/>
                  </a:cubicBezTo>
                  <a:cubicBezTo>
                    <a:pt x="9534" y="137513"/>
                    <a:pt x="0" y="114495"/>
                    <a:pt x="0" y="90494"/>
                  </a:cubicBezTo>
                  <a:lnTo>
                    <a:pt x="0" y="90494"/>
                  </a:lnTo>
                  <a:cubicBezTo>
                    <a:pt x="0" y="66494"/>
                    <a:pt x="9534" y="43476"/>
                    <a:pt x="26505" y="26505"/>
                  </a:cubicBezTo>
                  <a:cubicBezTo>
                    <a:pt x="43476" y="9534"/>
                    <a:pt x="66494" y="0"/>
                    <a:pt x="90494" y="0"/>
                  </a:cubicBezTo>
                  <a:close/>
                </a:path>
              </a:pathLst>
            </a:custGeom>
            <a:solidFill>
              <a:srgbClr val="FFFFFF"/>
            </a:solidFill>
          </p:spPr>
        </p:sp>
        <p:sp>
          <p:nvSpPr>
            <p:cNvPr id="11" name="TextBox 11"/>
            <p:cNvSpPr txBox="1"/>
            <p:nvPr/>
          </p:nvSpPr>
          <p:spPr>
            <a:xfrm>
              <a:off x="0" y="-57150"/>
              <a:ext cx="988410" cy="238139"/>
            </a:xfrm>
            <a:prstGeom prst="rect">
              <a:avLst/>
            </a:prstGeom>
          </p:spPr>
          <p:txBody>
            <a:bodyPr lIns="50800" tIns="50800" rIns="50800" bIns="50800" rtlCol="0" anchor="ctr"/>
            <a:lstStyle/>
            <a:p>
              <a:pPr marL="0" marR="0" lvl="0" indent="0" algn="ctr" defTabSz="914400" rtl="0" eaLnBrk="1" fontAlgn="auto" latinLnBrk="0" hangingPunct="1">
                <a:lnSpc>
                  <a:spcPts val="36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Freeform 13"/>
          <p:cNvSpPr/>
          <p:nvPr/>
        </p:nvSpPr>
        <p:spPr>
          <a:xfrm>
            <a:off x="-415707" y="7843373"/>
            <a:ext cx="1313489" cy="1306324"/>
          </a:xfrm>
          <a:custGeom>
            <a:avLst/>
            <a:gdLst/>
            <a:ahLst/>
            <a:cxnLst/>
            <a:rect l="l" t="t" r="r" b="b"/>
            <a:pathLst>
              <a:path w="1313489" h="1306324">
                <a:moveTo>
                  <a:pt x="0" y="0"/>
                </a:moveTo>
                <a:lnTo>
                  <a:pt x="1313489" y="0"/>
                </a:lnTo>
                <a:lnTo>
                  <a:pt x="1313489" y="1306324"/>
                </a:lnTo>
                <a:lnTo>
                  <a:pt x="0" y="13063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7955108" y="3120988"/>
            <a:ext cx="1740551" cy="259500"/>
          </a:xfrm>
          <a:custGeom>
            <a:avLst/>
            <a:gdLst/>
            <a:ahLst/>
            <a:cxnLst/>
            <a:rect l="l" t="t" r="r" b="b"/>
            <a:pathLst>
              <a:path w="1740551" h="259500">
                <a:moveTo>
                  <a:pt x="0" y="0"/>
                </a:moveTo>
                <a:lnTo>
                  <a:pt x="1740551" y="0"/>
                </a:lnTo>
                <a:lnTo>
                  <a:pt x="1740551" y="259501"/>
                </a:lnTo>
                <a:lnTo>
                  <a:pt x="0" y="2595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AutoShape 16"/>
          <p:cNvSpPr/>
          <p:nvPr/>
        </p:nvSpPr>
        <p:spPr>
          <a:xfrm flipV="1">
            <a:off x="8825383" y="1947753"/>
            <a:ext cx="6317114" cy="0"/>
          </a:xfrm>
          <a:prstGeom prst="line">
            <a:avLst/>
          </a:prstGeom>
          <a:ln w="38100" cap="flat">
            <a:solidFill>
              <a:srgbClr val="B7BCAF"/>
            </a:solidFill>
            <a:prstDash val="solid"/>
            <a:headEnd type="none" w="sm" len="sm"/>
            <a:tailEnd type="none" w="sm" len="sm"/>
          </a:ln>
        </p:spPr>
      </p:sp>
      <p:sp>
        <p:nvSpPr>
          <p:cNvPr id="19" name="TextBox 19"/>
          <p:cNvSpPr txBox="1"/>
          <p:nvPr/>
        </p:nvSpPr>
        <p:spPr>
          <a:xfrm>
            <a:off x="1839490" y="5766344"/>
            <a:ext cx="12219399" cy="1846659"/>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293729"/>
                </a:solidFill>
                <a:effectLst/>
                <a:uLnTx/>
                <a:uFillTx/>
                <a:latin typeface="Montserrat Bold"/>
                <a:ea typeface="Montserrat Bold"/>
                <a:cs typeface="Montserrat Bold"/>
                <a:sym typeface="Montserrat Bold"/>
              </a:rPr>
              <a:t>Environmental Food Production Dashboard</a:t>
            </a:r>
          </a:p>
        </p:txBody>
      </p:sp>
      <p:sp>
        <p:nvSpPr>
          <p:cNvPr id="20" name="TextBox 20"/>
          <p:cNvSpPr txBox="1"/>
          <p:nvPr/>
        </p:nvSpPr>
        <p:spPr>
          <a:xfrm>
            <a:off x="5096875" y="1837558"/>
            <a:ext cx="2956667" cy="307777"/>
          </a:xfrm>
          <a:prstGeom prst="rect">
            <a:avLst/>
          </a:prstGeom>
        </p:spPr>
        <p:txBody>
          <a:bodyPr lIns="0" tIns="0" rIns="0" bIns="0" rtlCol="0" anchor="t">
            <a:spAutoFit/>
          </a:bodyPr>
          <a:lstStyle/>
          <a:p>
            <a:pPr marL="0" marR="0" lvl="0" indent="0" algn="ctr" defTabSz="914400" rtl="0" eaLnBrk="1" fontAlgn="auto" latinLnBrk="0" hangingPunct="1">
              <a:lnSpc>
                <a:spcPts val="244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62409"/>
                </a:solidFill>
                <a:effectLst/>
                <a:uLnTx/>
                <a:uFillTx/>
                <a:latin typeface="Akzidenz-Grotesk Medium"/>
                <a:ea typeface="Akzidenz-Grotesk Medium"/>
                <a:cs typeface="Akzidenz-Grotesk Medium"/>
                <a:sym typeface="Akzidenz-Grotesk Medium"/>
              </a:rPr>
              <a:t>JULIET F. KUKUIA</a:t>
            </a:r>
          </a:p>
        </p:txBody>
      </p:sp>
      <p:sp>
        <p:nvSpPr>
          <p:cNvPr id="21" name="Freeform 22">
            <a:extLst>
              <a:ext uri="{FF2B5EF4-FFF2-40B4-BE49-F238E27FC236}">
                <a16:creationId xmlns:a16="http://schemas.microsoft.com/office/drawing/2014/main" id="{BEF437CB-5959-6B5C-25EB-C2F951ECB5DB}"/>
              </a:ext>
            </a:extLst>
          </p:cNvPr>
          <p:cNvSpPr/>
          <p:nvPr/>
        </p:nvSpPr>
        <p:spPr>
          <a:xfrm>
            <a:off x="838200" y="5482244"/>
            <a:ext cx="1001291" cy="1058937"/>
          </a:xfrm>
          <a:custGeom>
            <a:avLst/>
            <a:gdLst/>
            <a:ahLst/>
            <a:cxnLst/>
            <a:rect l="l" t="t" r="r" b="b"/>
            <a:pathLst>
              <a:path w="1001291" h="1058937">
                <a:moveTo>
                  <a:pt x="0" y="0"/>
                </a:moveTo>
                <a:lnTo>
                  <a:pt x="1001290" y="0"/>
                </a:lnTo>
                <a:lnTo>
                  <a:pt x="1001290" y="1058937"/>
                </a:lnTo>
                <a:lnTo>
                  <a:pt x="0" y="10589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TextBox 37">
            <a:extLst>
              <a:ext uri="{FF2B5EF4-FFF2-40B4-BE49-F238E27FC236}">
                <a16:creationId xmlns:a16="http://schemas.microsoft.com/office/drawing/2014/main" id="{011DECAC-5448-E4CF-07AB-FD1E5FE29385}"/>
              </a:ext>
            </a:extLst>
          </p:cNvPr>
          <p:cNvSpPr txBox="1"/>
          <p:nvPr/>
        </p:nvSpPr>
        <p:spPr>
          <a:xfrm>
            <a:off x="1926228" y="7632122"/>
            <a:ext cx="6899155" cy="38786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lIns="0" tIns="0" rIns="0" bIns="0" rtlCol="0" anchor="t">
            <a:spAutoFit/>
          </a:bodyPr>
          <a:lstStyle/>
          <a:p>
            <a:pPr marL="0" marR="0" lvl="0" indent="0" algn="l" defTabSz="914400" rtl="0" eaLnBrk="1" fontAlgn="auto" latinLnBrk="0" hangingPunct="1">
              <a:lnSpc>
                <a:spcPts val="3181"/>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293729"/>
                </a:solidFill>
                <a:effectLst/>
                <a:uLnTx/>
                <a:uFillTx/>
                <a:latin typeface="Calibri"/>
                <a:ea typeface="+mn-ea"/>
                <a:cs typeface="+mn-cs"/>
              </a:rPr>
              <a:t>Assessing Sustainability Through Data-Driven Insights</a:t>
            </a:r>
            <a:endParaRPr kumimoji="0" lang="en-US" sz="2272" b="1" i="0" u="none" strike="noStrike" kern="1200" cap="none" spc="1818" normalizeH="0" baseline="0" noProof="0" dirty="0">
              <a:ln>
                <a:noFill/>
              </a:ln>
              <a:solidFill>
                <a:srgbClr val="293729"/>
              </a:solidFill>
              <a:effectLst/>
              <a:uLnTx/>
              <a:uFillTx/>
              <a:latin typeface="Montserrat"/>
              <a:ea typeface="Montserrat"/>
              <a:cs typeface="Montserrat"/>
              <a:sym typeface="Montserrat"/>
            </a:endParaRPr>
          </a:p>
        </p:txBody>
      </p:sp>
      <p:grpSp>
        <p:nvGrpSpPr>
          <p:cNvPr id="38" name="Group 3">
            <a:extLst>
              <a:ext uri="{FF2B5EF4-FFF2-40B4-BE49-F238E27FC236}">
                <a16:creationId xmlns:a16="http://schemas.microsoft.com/office/drawing/2014/main" id="{3AC4EBA0-54FD-7505-3583-B74C358A283D}"/>
              </a:ext>
            </a:extLst>
          </p:cNvPr>
          <p:cNvGrpSpPr/>
          <p:nvPr/>
        </p:nvGrpSpPr>
        <p:grpSpPr>
          <a:xfrm>
            <a:off x="10908338" y="2463914"/>
            <a:ext cx="4547910" cy="4547910"/>
            <a:chOff x="0" y="0"/>
            <a:chExt cx="812800" cy="812800"/>
          </a:xfrm>
        </p:grpSpPr>
        <p:sp>
          <p:nvSpPr>
            <p:cNvPr id="39" name="Freeform 4">
              <a:extLst>
                <a:ext uri="{FF2B5EF4-FFF2-40B4-BE49-F238E27FC236}">
                  <a16:creationId xmlns:a16="http://schemas.microsoft.com/office/drawing/2014/main" id="{EA4326E4-4CA1-1581-0A60-01C1F07A34A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FAC2A">
                    <a:alpha val="100000"/>
                  </a:srgbClr>
                </a:gs>
                <a:gs pos="100000">
                  <a:srgbClr val="005E00">
                    <a:alpha val="5500"/>
                  </a:srgbClr>
                </a:gs>
              </a:gsLst>
              <a:lin ang="0"/>
            </a:gradFill>
          </p:spPr>
        </p:sp>
        <p:sp>
          <p:nvSpPr>
            <p:cNvPr id="40" name="TextBox 5">
              <a:extLst>
                <a:ext uri="{FF2B5EF4-FFF2-40B4-BE49-F238E27FC236}">
                  <a16:creationId xmlns:a16="http://schemas.microsoft.com/office/drawing/2014/main" id="{2D477037-F24B-EA4A-5CC7-10E2B2039A15}"/>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1" name="Group 6">
            <a:extLst>
              <a:ext uri="{FF2B5EF4-FFF2-40B4-BE49-F238E27FC236}">
                <a16:creationId xmlns:a16="http://schemas.microsoft.com/office/drawing/2014/main" id="{96B36B9D-AB5A-C16A-1A9A-86098FE74435}"/>
              </a:ext>
            </a:extLst>
          </p:cNvPr>
          <p:cNvGrpSpPr/>
          <p:nvPr/>
        </p:nvGrpSpPr>
        <p:grpSpPr>
          <a:xfrm rot="-4075016">
            <a:off x="12262627" y="3625628"/>
            <a:ext cx="4892466" cy="4892466"/>
            <a:chOff x="0" y="0"/>
            <a:chExt cx="812800" cy="812800"/>
          </a:xfrm>
        </p:grpSpPr>
        <p:sp>
          <p:nvSpPr>
            <p:cNvPr id="42" name="Freeform 7">
              <a:extLst>
                <a:ext uri="{FF2B5EF4-FFF2-40B4-BE49-F238E27FC236}">
                  <a16:creationId xmlns:a16="http://schemas.microsoft.com/office/drawing/2014/main" id="{6D62C3EE-2026-97AA-6D6B-D3197D11F17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FAC2A">
                    <a:alpha val="100000"/>
                  </a:srgbClr>
                </a:gs>
                <a:gs pos="100000">
                  <a:srgbClr val="005E00">
                    <a:alpha val="5500"/>
                  </a:srgbClr>
                </a:gs>
              </a:gsLst>
              <a:lin ang="0"/>
            </a:gradFill>
          </p:spPr>
        </p:sp>
        <p:sp>
          <p:nvSpPr>
            <p:cNvPr id="43" name="TextBox 8">
              <a:extLst>
                <a:ext uri="{FF2B5EF4-FFF2-40B4-BE49-F238E27FC236}">
                  <a16:creationId xmlns:a16="http://schemas.microsoft.com/office/drawing/2014/main" id="{A9835188-F644-9746-18F7-D653502BF6F3}"/>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4" name="Group 9">
            <a:extLst>
              <a:ext uri="{FF2B5EF4-FFF2-40B4-BE49-F238E27FC236}">
                <a16:creationId xmlns:a16="http://schemas.microsoft.com/office/drawing/2014/main" id="{63ABD0A3-1E82-1F06-702E-ECC84DCF4D0B}"/>
              </a:ext>
            </a:extLst>
          </p:cNvPr>
          <p:cNvGrpSpPr/>
          <p:nvPr/>
        </p:nvGrpSpPr>
        <p:grpSpPr>
          <a:xfrm>
            <a:off x="12082616" y="2473884"/>
            <a:ext cx="3597977" cy="3597977"/>
            <a:chOff x="0" y="0"/>
            <a:chExt cx="812800" cy="812800"/>
          </a:xfrm>
        </p:grpSpPr>
        <p:sp>
          <p:nvSpPr>
            <p:cNvPr id="45" name="Freeform 10">
              <a:extLst>
                <a:ext uri="{FF2B5EF4-FFF2-40B4-BE49-F238E27FC236}">
                  <a16:creationId xmlns:a16="http://schemas.microsoft.com/office/drawing/2014/main" id="{E174B2F5-409C-E55D-29AB-BF0A8111DD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5401" r="-5401"/>
              </a:stretch>
            </a:blipFill>
            <a:ln w="57150" cap="sq">
              <a:gradFill>
                <a:gsLst>
                  <a:gs pos="0">
                    <a:srgbClr val="FFFFEF">
                      <a:alpha val="100000"/>
                    </a:srgbClr>
                  </a:gs>
                  <a:gs pos="100000">
                    <a:srgbClr val="005E00">
                      <a:alpha val="5500"/>
                    </a:srgbClr>
                  </a:gs>
                </a:gsLst>
                <a:lin ang="0"/>
              </a:gradFill>
              <a:prstDash val="solid"/>
              <a:miter/>
            </a:ln>
          </p:spPr>
        </p:sp>
      </p:grpSp>
      <p:grpSp>
        <p:nvGrpSpPr>
          <p:cNvPr id="46" name="Group 12">
            <a:extLst>
              <a:ext uri="{FF2B5EF4-FFF2-40B4-BE49-F238E27FC236}">
                <a16:creationId xmlns:a16="http://schemas.microsoft.com/office/drawing/2014/main" id="{52162EDA-5FA7-F687-D581-D6E6624A7CEB}"/>
              </a:ext>
            </a:extLst>
          </p:cNvPr>
          <p:cNvGrpSpPr/>
          <p:nvPr/>
        </p:nvGrpSpPr>
        <p:grpSpPr>
          <a:xfrm>
            <a:off x="13526804" y="4379416"/>
            <a:ext cx="2829212" cy="2829212"/>
            <a:chOff x="0" y="0"/>
            <a:chExt cx="812800" cy="812800"/>
          </a:xfrm>
        </p:grpSpPr>
        <p:sp>
          <p:nvSpPr>
            <p:cNvPr id="47" name="Freeform 13">
              <a:extLst>
                <a:ext uri="{FF2B5EF4-FFF2-40B4-BE49-F238E27FC236}">
                  <a16:creationId xmlns:a16="http://schemas.microsoft.com/office/drawing/2014/main" id="{27B8D8F2-C647-4372-6EFB-82BEFD34B87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l="-25046" r="-25046"/>
              </a:stretch>
            </a:blipFill>
            <a:ln w="57150" cap="sq">
              <a:gradFill>
                <a:gsLst>
                  <a:gs pos="0">
                    <a:srgbClr val="FFFFEF">
                      <a:alpha val="100000"/>
                    </a:srgbClr>
                  </a:gs>
                  <a:gs pos="100000">
                    <a:srgbClr val="005E00">
                      <a:alpha val="5500"/>
                    </a:srgbClr>
                  </a:gs>
                </a:gsLst>
                <a:lin ang="0"/>
              </a:gradFill>
              <a:prstDash val="solid"/>
              <a:miter/>
            </a:ln>
          </p:spPr>
        </p:sp>
      </p:grpSp>
      <p:grpSp>
        <p:nvGrpSpPr>
          <p:cNvPr id="48" name="Group 14">
            <a:extLst>
              <a:ext uri="{FF2B5EF4-FFF2-40B4-BE49-F238E27FC236}">
                <a16:creationId xmlns:a16="http://schemas.microsoft.com/office/drawing/2014/main" id="{64E59923-8C6F-1578-266E-63C84F0635B3}"/>
              </a:ext>
            </a:extLst>
          </p:cNvPr>
          <p:cNvGrpSpPr/>
          <p:nvPr/>
        </p:nvGrpSpPr>
        <p:grpSpPr>
          <a:xfrm>
            <a:off x="11132682" y="5223735"/>
            <a:ext cx="3576178" cy="3576178"/>
            <a:chOff x="0" y="0"/>
            <a:chExt cx="812800" cy="812800"/>
          </a:xfrm>
        </p:grpSpPr>
        <p:sp>
          <p:nvSpPr>
            <p:cNvPr id="49" name="Freeform 15">
              <a:extLst>
                <a:ext uri="{FF2B5EF4-FFF2-40B4-BE49-F238E27FC236}">
                  <a16:creationId xmlns:a16="http://schemas.microsoft.com/office/drawing/2014/main" id="{1A1A3AD2-C8B9-CE90-3CD7-A15B692885A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FAC2A">
                    <a:alpha val="100000"/>
                  </a:srgbClr>
                </a:gs>
                <a:gs pos="100000">
                  <a:srgbClr val="005E00">
                    <a:alpha val="5500"/>
                  </a:srgbClr>
                </a:gs>
              </a:gsLst>
              <a:lin ang="0"/>
            </a:gradFill>
          </p:spPr>
        </p:sp>
        <p:sp>
          <p:nvSpPr>
            <p:cNvPr id="50" name="TextBox 16">
              <a:extLst>
                <a:ext uri="{FF2B5EF4-FFF2-40B4-BE49-F238E27FC236}">
                  <a16:creationId xmlns:a16="http://schemas.microsoft.com/office/drawing/2014/main" id="{3BF26461-294A-71E0-907A-F89577AD8B91}"/>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1" name="Group 19">
            <a:extLst>
              <a:ext uri="{FF2B5EF4-FFF2-40B4-BE49-F238E27FC236}">
                <a16:creationId xmlns:a16="http://schemas.microsoft.com/office/drawing/2014/main" id="{1DF6C68D-57E6-9E90-30AD-C302C564A7E9}"/>
              </a:ext>
            </a:extLst>
          </p:cNvPr>
          <p:cNvGrpSpPr/>
          <p:nvPr/>
        </p:nvGrpSpPr>
        <p:grpSpPr>
          <a:xfrm rot="9058638">
            <a:off x="14386359" y="3547366"/>
            <a:ext cx="2139780" cy="2139780"/>
            <a:chOff x="0" y="0"/>
            <a:chExt cx="812800" cy="812800"/>
          </a:xfrm>
        </p:grpSpPr>
        <p:sp>
          <p:nvSpPr>
            <p:cNvPr id="52" name="Freeform 20">
              <a:extLst>
                <a:ext uri="{FF2B5EF4-FFF2-40B4-BE49-F238E27FC236}">
                  <a16:creationId xmlns:a16="http://schemas.microsoft.com/office/drawing/2014/main" id="{8D747DA0-0830-039F-A272-EF37E95FC0A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FAC2A">
                    <a:alpha val="100000"/>
                  </a:srgbClr>
                </a:gs>
                <a:gs pos="100000">
                  <a:srgbClr val="005E00">
                    <a:alpha val="5500"/>
                  </a:srgbClr>
                </a:gs>
              </a:gsLst>
              <a:lin ang="0"/>
            </a:gradFill>
          </p:spPr>
        </p:sp>
        <p:sp>
          <p:nvSpPr>
            <p:cNvPr id="53" name="TextBox 21">
              <a:extLst>
                <a:ext uri="{FF2B5EF4-FFF2-40B4-BE49-F238E27FC236}">
                  <a16:creationId xmlns:a16="http://schemas.microsoft.com/office/drawing/2014/main" id="{17DC5B6C-C937-A3A9-ED49-9564CD40B534}"/>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4" name="Group 17">
            <a:extLst>
              <a:ext uri="{FF2B5EF4-FFF2-40B4-BE49-F238E27FC236}">
                <a16:creationId xmlns:a16="http://schemas.microsoft.com/office/drawing/2014/main" id="{63EAD001-D368-E50F-9983-13433E06AAC8}"/>
              </a:ext>
            </a:extLst>
          </p:cNvPr>
          <p:cNvGrpSpPr/>
          <p:nvPr/>
        </p:nvGrpSpPr>
        <p:grpSpPr>
          <a:xfrm>
            <a:off x="11879648" y="5337602"/>
            <a:ext cx="2829212" cy="2829212"/>
            <a:chOff x="0" y="0"/>
            <a:chExt cx="812800" cy="812800"/>
          </a:xfrm>
        </p:grpSpPr>
        <p:sp>
          <p:nvSpPr>
            <p:cNvPr id="55" name="Freeform 18">
              <a:extLst>
                <a:ext uri="{FF2B5EF4-FFF2-40B4-BE49-F238E27FC236}">
                  <a16:creationId xmlns:a16="http://schemas.microsoft.com/office/drawing/2014/main" id="{693327A0-2397-09CA-DB1D-CF98880F4FA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5"/>
              <a:stretch>
                <a:fillRect l="-24906" r="-24906"/>
              </a:stretch>
            </a:blipFill>
            <a:ln w="57150" cap="sq">
              <a:gradFill>
                <a:gsLst>
                  <a:gs pos="0">
                    <a:srgbClr val="FFFFEF">
                      <a:alpha val="100000"/>
                    </a:srgbClr>
                  </a:gs>
                  <a:gs pos="100000">
                    <a:srgbClr val="005E00">
                      <a:alpha val="5500"/>
                    </a:srgbClr>
                  </a:gs>
                </a:gsLst>
                <a:lin ang="0"/>
              </a:gradFill>
              <a:prstDash val="solid"/>
              <a:miter/>
            </a:ln>
          </p:spPr>
        </p:sp>
      </p:grpSp>
      <p:grpSp>
        <p:nvGrpSpPr>
          <p:cNvPr id="12" name="Group 12"/>
          <p:cNvGrpSpPr/>
          <p:nvPr/>
        </p:nvGrpSpPr>
        <p:grpSpPr>
          <a:xfrm>
            <a:off x="13227868" y="9233417"/>
            <a:ext cx="3682986" cy="789214"/>
            <a:chOff x="0" y="0"/>
            <a:chExt cx="970005" cy="207859"/>
          </a:xfrm>
        </p:grpSpPr>
        <p:sp>
          <p:nvSpPr>
            <p:cNvPr id="14" name="Freeform 13">
              <a:hlinkClick r:id="rId16" action="ppaction://hlinksldjump"/>
            </p:cNvPr>
            <p:cNvSpPr/>
            <p:nvPr/>
          </p:nvSpPr>
          <p:spPr>
            <a:xfrm>
              <a:off x="0" y="0"/>
              <a:ext cx="970005" cy="207859"/>
            </a:xfrm>
            <a:custGeom>
              <a:avLst/>
              <a:gdLst/>
              <a:ahLst/>
              <a:cxnLst/>
              <a:rect l="l" t="t" r="r" b="b"/>
              <a:pathLst>
                <a:path w="970005" h="207859">
                  <a:moveTo>
                    <a:pt x="103929" y="0"/>
                  </a:moveTo>
                  <a:lnTo>
                    <a:pt x="866075" y="0"/>
                  </a:lnTo>
                  <a:cubicBezTo>
                    <a:pt x="923474" y="0"/>
                    <a:pt x="970005" y="46531"/>
                    <a:pt x="970005" y="103929"/>
                  </a:cubicBezTo>
                  <a:lnTo>
                    <a:pt x="970005" y="103929"/>
                  </a:lnTo>
                  <a:cubicBezTo>
                    <a:pt x="970005" y="161328"/>
                    <a:pt x="923474" y="207859"/>
                    <a:pt x="866075" y="207859"/>
                  </a:cubicBezTo>
                  <a:lnTo>
                    <a:pt x="103929" y="207859"/>
                  </a:lnTo>
                  <a:cubicBezTo>
                    <a:pt x="46531" y="207859"/>
                    <a:pt x="0" y="161328"/>
                    <a:pt x="0" y="103929"/>
                  </a:cubicBezTo>
                  <a:lnTo>
                    <a:pt x="0" y="103929"/>
                  </a:lnTo>
                  <a:cubicBezTo>
                    <a:pt x="0" y="46531"/>
                    <a:pt x="46531" y="0"/>
                    <a:pt x="103929" y="0"/>
                  </a:cubicBezTo>
                  <a:close/>
                </a:path>
              </a:pathLst>
            </a:custGeom>
            <a:solidFill>
              <a:srgbClr val="577550"/>
            </a:solidFill>
          </p:spPr>
          <p:txBody>
            <a:bodyPr/>
            <a:lstStyle/>
            <a:p>
              <a:endParaRPr lang="en-US" dirty="0"/>
            </a:p>
          </p:txBody>
        </p:sp>
        <p:sp>
          <p:nvSpPr>
            <p:cNvPr id="17" name="TextBox 14"/>
            <p:cNvSpPr txBox="1"/>
            <p:nvPr/>
          </p:nvSpPr>
          <p:spPr>
            <a:xfrm>
              <a:off x="0" y="-57150"/>
              <a:ext cx="970005" cy="265009"/>
            </a:xfrm>
            <a:prstGeom prst="rect">
              <a:avLst/>
            </a:prstGeom>
          </p:spPr>
          <p:txBody>
            <a:bodyPr lIns="50800" tIns="50800" rIns="50800" bIns="50800" rtlCol="0" anchor="ctr"/>
            <a:lstStyle/>
            <a:p>
              <a:pPr marL="0" marR="0" lvl="0" indent="0" algn="ctr" defTabSz="914400" rtl="0" eaLnBrk="1" fontAlgn="auto" latinLnBrk="0" hangingPunct="1">
                <a:lnSpc>
                  <a:spcPts val="35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 name="Freeform 15"/>
          <p:cNvSpPr/>
          <p:nvPr/>
        </p:nvSpPr>
        <p:spPr>
          <a:xfrm>
            <a:off x="15921965" y="9384709"/>
            <a:ext cx="801716" cy="459165"/>
          </a:xfrm>
          <a:custGeom>
            <a:avLst/>
            <a:gdLst/>
            <a:ahLst/>
            <a:cxnLst/>
            <a:rect l="l" t="t" r="r" b="b"/>
            <a:pathLst>
              <a:path w="801716" h="459165">
                <a:moveTo>
                  <a:pt x="0" y="0"/>
                </a:moveTo>
                <a:lnTo>
                  <a:pt x="801717" y="0"/>
                </a:lnTo>
                <a:lnTo>
                  <a:pt x="801717" y="459165"/>
                </a:lnTo>
                <a:lnTo>
                  <a:pt x="0" y="45916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3" name="TextBox 20"/>
          <p:cNvSpPr txBox="1"/>
          <p:nvPr/>
        </p:nvSpPr>
        <p:spPr>
          <a:xfrm>
            <a:off x="13708707" y="9393125"/>
            <a:ext cx="1902833" cy="395045"/>
          </a:xfrm>
          <a:prstGeom prst="rect">
            <a:avLst/>
          </a:prstGeom>
        </p:spPr>
        <p:txBody>
          <a:bodyPr lIns="0" tIns="0" rIns="0" bIns="0" rtlCol="0" anchor="t">
            <a:spAutoFit/>
          </a:bodyPr>
          <a:lstStyle/>
          <a:p>
            <a:pPr marL="0" marR="0" lvl="0" indent="0" algn="just" defTabSz="914400" rtl="0" eaLnBrk="1" fontAlgn="auto" latinLnBrk="0" hangingPunct="1">
              <a:lnSpc>
                <a:spcPts val="35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EFFFA"/>
                </a:solidFill>
                <a:effectLst/>
                <a:uLnTx/>
                <a:uFillTx/>
                <a:latin typeface="Aileron Heavy"/>
                <a:ea typeface="Aileron Heavy"/>
                <a:cs typeface="Aileron Heavy"/>
                <a:sym typeface="Aileron Heavy"/>
              </a:rPr>
              <a:t>START SLIDE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FFA"/>
        </a:solidFill>
        <a:effectLst/>
      </p:bgPr>
    </p:bg>
    <p:spTree>
      <p:nvGrpSpPr>
        <p:cNvPr id="1" name="">
          <a:extLst>
            <a:ext uri="{FF2B5EF4-FFF2-40B4-BE49-F238E27FC236}">
              <a16:creationId xmlns:a16="http://schemas.microsoft.com/office/drawing/2014/main" id="{336C5C8E-6281-C2E4-32EF-1FADFDE228F5}"/>
            </a:ext>
          </a:extLst>
        </p:cNvPr>
        <p:cNvGrpSpPr/>
        <p:nvPr/>
      </p:nvGrpSpPr>
      <p:grpSpPr>
        <a:xfrm>
          <a:off x="0" y="0"/>
          <a:ext cx="0" cy="0"/>
          <a:chOff x="0" y="0"/>
          <a:chExt cx="0" cy="0"/>
        </a:xfrm>
      </p:grpSpPr>
      <p:sp>
        <p:nvSpPr>
          <p:cNvPr id="18" name="TextBox 18">
            <a:extLst>
              <a:ext uri="{FF2B5EF4-FFF2-40B4-BE49-F238E27FC236}">
                <a16:creationId xmlns:a16="http://schemas.microsoft.com/office/drawing/2014/main" id="{A5BBADA6-F3B4-EEB3-0833-DBE17F0689FF}"/>
              </a:ext>
            </a:extLst>
          </p:cNvPr>
          <p:cNvSpPr txBox="1"/>
          <p:nvPr/>
        </p:nvSpPr>
        <p:spPr>
          <a:xfrm>
            <a:off x="712368" y="4354166"/>
            <a:ext cx="7298197" cy="4218334"/>
          </a:xfrm>
          <a:prstGeom prst="rect">
            <a:avLst/>
          </a:prstGeom>
        </p:spPr>
        <p:txBody>
          <a:bodyPr wrap="square" lIns="0" tIns="0" rIns="0" bIns="0" rtlCol="0" anchor="t">
            <a:spAutoFit/>
          </a:bodyPr>
          <a:lstStyle/>
          <a:p>
            <a:pPr marL="285750" indent="-285750" algn="just">
              <a:lnSpc>
                <a:spcPct val="150000"/>
              </a:lnSpc>
              <a:spcBef>
                <a:spcPct val="0"/>
              </a:spcBef>
              <a:buFont typeface="Arial" panose="020B0604020202020204" pitchFamily="34" charset="0"/>
              <a:buChar char="•"/>
            </a:pPr>
            <a:r>
              <a:rPr lang="en-US" sz="2000" dirty="0">
                <a:solidFill>
                  <a:srgbClr val="103A0C"/>
                </a:solidFill>
                <a:latin typeface="Montserrat"/>
                <a:ea typeface="Montserrat"/>
                <a:cs typeface="Montserrat"/>
                <a:sym typeface="Montserrat"/>
              </a:rPr>
              <a:t>Meat (769) and dairy/eggs (266) are the most water-intensive. </a:t>
            </a:r>
          </a:p>
          <a:p>
            <a:pPr marL="285750" indent="-285750" algn="just">
              <a:lnSpc>
                <a:spcPct val="150000"/>
              </a:lnSpc>
              <a:spcBef>
                <a:spcPct val="0"/>
              </a:spcBef>
              <a:buFont typeface="Arial" panose="020B0604020202020204" pitchFamily="34" charset="0"/>
              <a:buChar char="•"/>
            </a:pPr>
            <a:r>
              <a:rPr lang="en-US" sz="2000" dirty="0">
                <a:solidFill>
                  <a:srgbClr val="103A0C"/>
                </a:solidFill>
                <a:latin typeface="Montserrat"/>
                <a:ea typeface="Montserrat"/>
                <a:cs typeface="Montserrat"/>
                <a:sym typeface="Montserrat"/>
              </a:rPr>
              <a:t>Nuts (146K </a:t>
            </a:r>
            <a:r>
              <a:rPr lang="en-US" sz="2000" dirty="0" err="1">
                <a:solidFill>
                  <a:srgbClr val="103A0C"/>
                </a:solidFill>
                <a:latin typeface="Montserrat"/>
                <a:ea typeface="Montserrat"/>
                <a:cs typeface="Montserrat"/>
                <a:sym typeface="Montserrat"/>
              </a:rPr>
              <a:t>litres</a:t>
            </a:r>
            <a:r>
              <a:rPr lang="en-US" sz="2000" dirty="0">
                <a:solidFill>
                  <a:srgbClr val="103A0C"/>
                </a:solidFill>
                <a:latin typeface="Montserrat"/>
                <a:ea typeface="Montserrat"/>
                <a:cs typeface="Montserrat"/>
                <a:sym typeface="Montserrat"/>
              </a:rPr>
              <a:t>) and meat (76K) dominate, suggesting high geographic stress in production regions.</a:t>
            </a:r>
          </a:p>
          <a:p>
            <a:pPr marL="285750" indent="-285750" algn="just">
              <a:lnSpc>
                <a:spcPct val="150000"/>
              </a:lnSpc>
              <a:spcBef>
                <a:spcPct val="0"/>
              </a:spcBef>
              <a:buFont typeface="Arial" panose="020B0604020202020204" pitchFamily="34" charset="0"/>
              <a:buChar char="•"/>
            </a:pPr>
            <a:r>
              <a:rPr lang="en-US" sz="2000" dirty="0">
                <a:solidFill>
                  <a:srgbClr val="103A0C"/>
                </a:solidFill>
                <a:latin typeface="Montserrat"/>
                <a:ea typeface="Montserrat"/>
                <a:cs typeface="Montserrat"/>
                <a:sym typeface="Montserrat"/>
              </a:rPr>
              <a:t>Meat (400) and seafood (255) drive nutrient pollution (e.g., runoff into rivers).</a:t>
            </a:r>
          </a:p>
          <a:p>
            <a:pPr marL="285750" indent="-285750" algn="just">
              <a:lnSpc>
                <a:spcPct val="150000"/>
              </a:lnSpc>
              <a:spcBef>
                <a:spcPct val="0"/>
              </a:spcBef>
              <a:buFont typeface="Arial" panose="020B0604020202020204" pitchFamily="34" charset="0"/>
              <a:buChar char="•"/>
            </a:pPr>
            <a:r>
              <a:rPr lang="en-US" sz="2000" dirty="0">
                <a:solidFill>
                  <a:srgbClr val="103A0C"/>
                </a:solidFill>
                <a:latin typeface="Montserrat"/>
                <a:ea typeface="Montserrat"/>
                <a:cs typeface="Montserrat"/>
                <a:sym typeface="Montserrat"/>
              </a:rPr>
              <a:t>Stimulants (129) and meat (72) stand out again, showing strong carbon and methane contributions.</a:t>
            </a:r>
          </a:p>
        </p:txBody>
      </p:sp>
      <p:sp>
        <p:nvSpPr>
          <p:cNvPr id="21" name="Freeform 21">
            <a:extLst>
              <a:ext uri="{FF2B5EF4-FFF2-40B4-BE49-F238E27FC236}">
                <a16:creationId xmlns:a16="http://schemas.microsoft.com/office/drawing/2014/main" id="{C9022225-0BEB-F43E-4498-437147D50175}"/>
              </a:ext>
            </a:extLst>
          </p:cNvPr>
          <p:cNvSpPr/>
          <p:nvPr/>
        </p:nvSpPr>
        <p:spPr>
          <a:xfrm>
            <a:off x="15701882" y="6382992"/>
            <a:ext cx="1709818" cy="254918"/>
          </a:xfrm>
          <a:custGeom>
            <a:avLst/>
            <a:gdLst/>
            <a:ahLst/>
            <a:cxnLst/>
            <a:rect l="l" t="t" r="r" b="b"/>
            <a:pathLst>
              <a:path w="1709818" h="254918">
                <a:moveTo>
                  <a:pt x="0" y="0"/>
                </a:moveTo>
                <a:lnTo>
                  <a:pt x="1709818" y="0"/>
                </a:lnTo>
                <a:lnTo>
                  <a:pt x="1709818" y="254918"/>
                </a:lnTo>
                <a:lnTo>
                  <a:pt x="0" y="2549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7">
            <a:extLst>
              <a:ext uri="{FF2B5EF4-FFF2-40B4-BE49-F238E27FC236}">
                <a16:creationId xmlns:a16="http://schemas.microsoft.com/office/drawing/2014/main" id="{67747F5C-EFC1-AB46-B10A-1D0359E21781}"/>
              </a:ext>
            </a:extLst>
          </p:cNvPr>
          <p:cNvSpPr txBox="1"/>
          <p:nvPr/>
        </p:nvSpPr>
        <p:spPr>
          <a:xfrm>
            <a:off x="1017911" y="1920194"/>
            <a:ext cx="7624594" cy="2436564"/>
          </a:xfrm>
          <a:prstGeom prst="rect">
            <a:avLst/>
          </a:prstGeom>
        </p:spPr>
        <p:txBody>
          <a:bodyPr wrap="square" lIns="0" tIns="0" rIns="0" bIns="0" rtlCol="0" anchor="t">
            <a:spAutoFit/>
          </a:bodyPr>
          <a:lstStyle/>
          <a:p>
            <a:pPr>
              <a:lnSpc>
                <a:spcPts val="9503"/>
              </a:lnSpc>
            </a:pPr>
            <a:r>
              <a:rPr lang="en-US" sz="8000" dirty="0">
                <a:solidFill>
                  <a:srgbClr val="14321A"/>
                </a:solidFill>
                <a:latin typeface="Anton"/>
                <a:ea typeface="Anton"/>
                <a:cs typeface="Anton"/>
                <a:sym typeface="Anton"/>
              </a:rPr>
              <a:t>ENVIRONMENTAL FOOTPRINTS</a:t>
            </a:r>
          </a:p>
        </p:txBody>
      </p:sp>
      <p:grpSp>
        <p:nvGrpSpPr>
          <p:cNvPr id="24" name="Group 6">
            <a:extLst>
              <a:ext uri="{FF2B5EF4-FFF2-40B4-BE49-F238E27FC236}">
                <a16:creationId xmlns:a16="http://schemas.microsoft.com/office/drawing/2014/main" id="{01BD879C-A415-EC35-9843-A12572B5E49B}"/>
              </a:ext>
            </a:extLst>
          </p:cNvPr>
          <p:cNvGrpSpPr/>
          <p:nvPr/>
        </p:nvGrpSpPr>
        <p:grpSpPr>
          <a:xfrm>
            <a:off x="17839292" y="4214484"/>
            <a:ext cx="3086100" cy="1543739"/>
            <a:chOff x="0" y="0"/>
            <a:chExt cx="812800" cy="406581"/>
          </a:xfrm>
        </p:grpSpPr>
        <p:sp>
          <p:nvSpPr>
            <p:cNvPr id="25" name="Freeform 7">
              <a:extLst>
                <a:ext uri="{FF2B5EF4-FFF2-40B4-BE49-F238E27FC236}">
                  <a16:creationId xmlns:a16="http://schemas.microsoft.com/office/drawing/2014/main" id="{2AF7A6C9-AD2F-0367-F66B-CB042157FA88}"/>
                </a:ext>
              </a:extLst>
            </p:cNvPr>
            <p:cNvSpPr/>
            <p:nvPr/>
          </p:nvSpPr>
          <p:spPr>
            <a:xfrm>
              <a:off x="0" y="0"/>
              <a:ext cx="812800" cy="406581"/>
            </a:xfrm>
            <a:custGeom>
              <a:avLst/>
              <a:gdLst/>
              <a:ahLst/>
              <a:cxnLst/>
              <a:rect l="l" t="t" r="r" b="b"/>
              <a:pathLst>
                <a:path w="812800" h="406581">
                  <a:moveTo>
                    <a:pt x="0" y="0"/>
                  </a:moveTo>
                  <a:lnTo>
                    <a:pt x="812800" y="0"/>
                  </a:lnTo>
                  <a:lnTo>
                    <a:pt x="812800" y="406581"/>
                  </a:lnTo>
                  <a:lnTo>
                    <a:pt x="0" y="406581"/>
                  </a:lnTo>
                  <a:close/>
                </a:path>
              </a:pathLst>
            </a:custGeom>
            <a:solidFill>
              <a:srgbClr val="000000"/>
            </a:solidFill>
          </p:spPr>
        </p:sp>
        <p:sp>
          <p:nvSpPr>
            <p:cNvPr id="26" name="TextBox 8">
              <a:extLst>
                <a:ext uri="{FF2B5EF4-FFF2-40B4-BE49-F238E27FC236}">
                  <a16:creationId xmlns:a16="http://schemas.microsoft.com/office/drawing/2014/main" id="{6A4991AB-86A0-1551-7579-2055A0BBFDBA}"/>
                </a:ext>
              </a:extLst>
            </p:cNvPr>
            <p:cNvSpPr txBox="1"/>
            <p:nvPr/>
          </p:nvSpPr>
          <p:spPr>
            <a:xfrm>
              <a:off x="0" y="-57150"/>
              <a:ext cx="812800" cy="463731"/>
            </a:xfrm>
            <a:prstGeom prst="rect">
              <a:avLst/>
            </a:prstGeom>
          </p:spPr>
          <p:txBody>
            <a:bodyPr lIns="50800" tIns="50800" rIns="50800" bIns="50800" rtlCol="0" anchor="ctr"/>
            <a:lstStyle/>
            <a:p>
              <a:pPr algn="ctr">
                <a:lnSpc>
                  <a:spcPts val="3326"/>
                </a:lnSpc>
              </a:pPr>
              <a:endParaRPr/>
            </a:p>
          </p:txBody>
        </p:sp>
      </p:grpSp>
      <p:sp>
        <p:nvSpPr>
          <p:cNvPr id="28" name="TextBox 14">
            <a:extLst>
              <a:ext uri="{FF2B5EF4-FFF2-40B4-BE49-F238E27FC236}">
                <a16:creationId xmlns:a16="http://schemas.microsoft.com/office/drawing/2014/main" id="{C039B47F-1DEE-58E1-7155-D537E57684C1}"/>
              </a:ext>
            </a:extLst>
          </p:cNvPr>
          <p:cNvSpPr txBox="1"/>
          <p:nvPr/>
        </p:nvSpPr>
        <p:spPr>
          <a:xfrm rot="5400000">
            <a:off x="17529240" y="4854231"/>
            <a:ext cx="1253277" cy="264243"/>
          </a:xfrm>
          <a:prstGeom prst="rect">
            <a:avLst/>
          </a:prstGeom>
        </p:spPr>
        <p:txBody>
          <a:bodyPr lIns="0" tIns="0" rIns="0" bIns="0" rtlCol="0" anchor="t">
            <a:spAutoFit/>
          </a:bodyPr>
          <a:lstStyle/>
          <a:p>
            <a:pPr algn="ctr">
              <a:lnSpc>
                <a:spcPts val="2237"/>
              </a:lnSpc>
              <a:spcBef>
                <a:spcPct val="0"/>
              </a:spcBef>
            </a:pPr>
            <a:r>
              <a:rPr lang="en-US" sz="1598" b="1" dirty="0">
                <a:solidFill>
                  <a:srgbClr val="F5FFF6"/>
                </a:solidFill>
                <a:latin typeface="Montserrat Bold"/>
                <a:ea typeface="Montserrat Bold"/>
                <a:cs typeface="Montserrat Bold"/>
                <a:sym typeface="Montserrat Bold"/>
              </a:rPr>
              <a:t>PAGE 10</a:t>
            </a:r>
          </a:p>
        </p:txBody>
      </p:sp>
      <p:sp>
        <p:nvSpPr>
          <p:cNvPr id="29" name="Freeform 2">
            <a:extLst>
              <a:ext uri="{FF2B5EF4-FFF2-40B4-BE49-F238E27FC236}">
                <a16:creationId xmlns:a16="http://schemas.microsoft.com/office/drawing/2014/main" id="{DE720D3F-5C67-D450-E7D9-0C14BB81FE70}"/>
              </a:ext>
            </a:extLst>
          </p:cNvPr>
          <p:cNvSpPr/>
          <p:nvPr/>
        </p:nvSpPr>
        <p:spPr>
          <a:xfrm>
            <a:off x="1778659" y="490716"/>
            <a:ext cx="639595" cy="386153"/>
          </a:xfrm>
          <a:custGeom>
            <a:avLst/>
            <a:gdLst/>
            <a:ahLst/>
            <a:cxnLst/>
            <a:rect l="l" t="t" r="r" b="b"/>
            <a:pathLst>
              <a:path w="639595" h="386153">
                <a:moveTo>
                  <a:pt x="0" y="0"/>
                </a:moveTo>
                <a:lnTo>
                  <a:pt x="639595" y="0"/>
                </a:lnTo>
                <a:lnTo>
                  <a:pt x="639595" y="386153"/>
                </a:lnTo>
                <a:lnTo>
                  <a:pt x="0" y="3861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TextBox 7">
            <a:hlinkClick r:id="rId6"/>
            <a:extLst>
              <a:ext uri="{FF2B5EF4-FFF2-40B4-BE49-F238E27FC236}">
                <a16:creationId xmlns:a16="http://schemas.microsoft.com/office/drawing/2014/main" id="{3F6D1994-FA91-EDF0-93E8-1113933E011C}"/>
              </a:ext>
            </a:extLst>
          </p:cNvPr>
          <p:cNvSpPr txBox="1"/>
          <p:nvPr/>
        </p:nvSpPr>
        <p:spPr>
          <a:xfrm>
            <a:off x="14401800" y="527627"/>
            <a:ext cx="1564422"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INSIGHTS</a:t>
            </a:r>
          </a:p>
        </p:txBody>
      </p:sp>
      <p:sp>
        <p:nvSpPr>
          <p:cNvPr id="31" name="TextBox 8">
            <a:hlinkClick r:id="rId7" action="ppaction://hlinksldjump"/>
            <a:extLst>
              <a:ext uri="{FF2B5EF4-FFF2-40B4-BE49-F238E27FC236}">
                <a16:creationId xmlns:a16="http://schemas.microsoft.com/office/drawing/2014/main" id="{0FD3FE9C-8A7C-8E62-D249-4A009F56EF07}"/>
              </a:ext>
            </a:extLst>
          </p:cNvPr>
          <p:cNvSpPr txBox="1"/>
          <p:nvPr/>
        </p:nvSpPr>
        <p:spPr>
          <a:xfrm>
            <a:off x="15849600" y="527627"/>
            <a:ext cx="2250222"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RECOMMENDATIONS</a:t>
            </a:r>
          </a:p>
        </p:txBody>
      </p:sp>
      <p:sp>
        <p:nvSpPr>
          <p:cNvPr id="32" name="TextBox 9">
            <a:hlinkClick r:id="rId8" action="ppaction://hlinksldjump"/>
            <a:extLst>
              <a:ext uri="{FF2B5EF4-FFF2-40B4-BE49-F238E27FC236}">
                <a16:creationId xmlns:a16="http://schemas.microsoft.com/office/drawing/2014/main" id="{63F69830-1E81-4050-B8EC-E9A05682DA12}"/>
              </a:ext>
            </a:extLst>
          </p:cNvPr>
          <p:cNvSpPr txBox="1"/>
          <p:nvPr/>
        </p:nvSpPr>
        <p:spPr>
          <a:xfrm>
            <a:off x="10744200" y="527627"/>
            <a:ext cx="922798" cy="274230"/>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HOME</a:t>
            </a:r>
          </a:p>
        </p:txBody>
      </p:sp>
      <p:sp>
        <p:nvSpPr>
          <p:cNvPr id="33" name="TextBox 10">
            <a:hlinkClick r:id="rId9" action="ppaction://hlinksldjump"/>
            <a:extLst>
              <a:ext uri="{FF2B5EF4-FFF2-40B4-BE49-F238E27FC236}">
                <a16:creationId xmlns:a16="http://schemas.microsoft.com/office/drawing/2014/main" id="{6063AE4D-5738-FB47-35DC-86F0AE1E563E}"/>
              </a:ext>
            </a:extLst>
          </p:cNvPr>
          <p:cNvSpPr txBox="1"/>
          <p:nvPr/>
        </p:nvSpPr>
        <p:spPr>
          <a:xfrm>
            <a:off x="12192000" y="527627"/>
            <a:ext cx="1714500"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INTRODUCTION</a:t>
            </a:r>
          </a:p>
        </p:txBody>
      </p:sp>
      <p:sp>
        <p:nvSpPr>
          <p:cNvPr id="34" name="TextBox 11">
            <a:extLst>
              <a:ext uri="{FF2B5EF4-FFF2-40B4-BE49-F238E27FC236}">
                <a16:creationId xmlns:a16="http://schemas.microsoft.com/office/drawing/2014/main" id="{80FFC222-6917-EA1D-011E-D77C9F145F98}"/>
              </a:ext>
            </a:extLst>
          </p:cNvPr>
          <p:cNvSpPr txBox="1"/>
          <p:nvPr/>
        </p:nvSpPr>
        <p:spPr>
          <a:xfrm>
            <a:off x="2540817" y="570681"/>
            <a:ext cx="1914331"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J.F KUKUIA</a:t>
            </a:r>
          </a:p>
        </p:txBody>
      </p:sp>
      <p:sp>
        <p:nvSpPr>
          <p:cNvPr id="35" name="Freeform 3">
            <a:extLst>
              <a:ext uri="{FF2B5EF4-FFF2-40B4-BE49-F238E27FC236}">
                <a16:creationId xmlns:a16="http://schemas.microsoft.com/office/drawing/2014/main" id="{5042E8BE-CB39-31FB-5225-2B93F8A38A2B}"/>
              </a:ext>
            </a:extLst>
          </p:cNvPr>
          <p:cNvSpPr/>
          <p:nvPr/>
        </p:nvSpPr>
        <p:spPr>
          <a:xfrm>
            <a:off x="1778659" y="9022569"/>
            <a:ext cx="471463" cy="471463"/>
          </a:xfrm>
          <a:custGeom>
            <a:avLst/>
            <a:gdLst/>
            <a:ahLst/>
            <a:cxnLst/>
            <a:rect l="l" t="t" r="r" b="b"/>
            <a:pathLst>
              <a:path w="471463" h="471463">
                <a:moveTo>
                  <a:pt x="0" y="0"/>
                </a:moveTo>
                <a:lnTo>
                  <a:pt x="471462" y="0"/>
                </a:lnTo>
                <a:lnTo>
                  <a:pt x="471462" y="471462"/>
                </a:lnTo>
                <a:lnTo>
                  <a:pt x="0" y="4714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pic>
        <p:nvPicPr>
          <p:cNvPr id="3" name="Picture 2">
            <a:extLst>
              <a:ext uri="{FF2B5EF4-FFF2-40B4-BE49-F238E27FC236}">
                <a16:creationId xmlns:a16="http://schemas.microsoft.com/office/drawing/2014/main" id="{00FD9B76-D68D-4488-2858-D1365191C993}"/>
              </a:ext>
            </a:extLst>
          </p:cNvPr>
          <p:cNvPicPr>
            <a:picLocks noChangeAspect="1"/>
          </p:cNvPicPr>
          <p:nvPr/>
        </p:nvPicPr>
        <p:blipFill>
          <a:blip r:embed="rId12"/>
          <a:stretch>
            <a:fillRect/>
          </a:stretch>
        </p:blipFill>
        <p:spPr>
          <a:xfrm>
            <a:off x="8443422" y="1661282"/>
            <a:ext cx="9395870" cy="7361287"/>
          </a:xfrm>
          <a:prstGeom prst="rect">
            <a:avLst/>
          </a:prstGeom>
        </p:spPr>
      </p:pic>
    </p:spTree>
    <p:extLst>
      <p:ext uri="{BB962C8B-B14F-4D97-AF65-F5344CB8AC3E}">
        <p14:creationId xmlns:p14="http://schemas.microsoft.com/office/powerpoint/2010/main" val="162670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FFA"/>
        </a:solidFill>
        <a:effectLst/>
      </p:bgPr>
    </p:bg>
    <p:spTree>
      <p:nvGrpSpPr>
        <p:cNvPr id="1" name=""/>
        <p:cNvGrpSpPr/>
        <p:nvPr/>
      </p:nvGrpSpPr>
      <p:grpSpPr>
        <a:xfrm>
          <a:off x="0" y="0"/>
          <a:ext cx="0" cy="0"/>
          <a:chOff x="0" y="0"/>
          <a:chExt cx="0" cy="0"/>
        </a:xfrm>
      </p:grpSpPr>
      <p:sp>
        <p:nvSpPr>
          <p:cNvPr id="3" name="Freeform 3"/>
          <p:cNvSpPr/>
          <p:nvPr/>
        </p:nvSpPr>
        <p:spPr>
          <a:xfrm>
            <a:off x="1778659" y="9022569"/>
            <a:ext cx="471463" cy="471463"/>
          </a:xfrm>
          <a:custGeom>
            <a:avLst/>
            <a:gdLst/>
            <a:ahLst/>
            <a:cxnLst/>
            <a:rect l="l" t="t" r="r" b="b"/>
            <a:pathLst>
              <a:path w="471463" h="471463">
                <a:moveTo>
                  <a:pt x="0" y="0"/>
                </a:moveTo>
                <a:lnTo>
                  <a:pt x="471462" y="0"/>
                </a:lnTo>
                <a:lnTo>
                  <a:pt x="471462" y="471462"/>
                </a:lnTo>
                <a:lnTo>
                  <a:pt x="0" y="471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7839292" y="4214484"/>
            <a:ext cx="3086100" cy="1543739"/>
            <a:chOff x="0" y="0"/>
            <a:chExt cx="812800" cy="406581"/>
          </a:xfrm>
        </p:grpSpPr>
        <p:sp>
          <p:nvSpPr>
            <p:cNvPr id="5" name="Freeform 5"/>
            <p:cNvSpPr/>
            <p:nvPr/>
          </p:nvSpPr>
          <p:spPr>
            <a:xfrm>
              <a:off x="0" y="0"/>
              <a:ext cx="812800" cy="406581"/>
            </a:xfrm>
            <a:custGeom>
              <a:avLst/>
              <a:gdLst/>
              <a:ahLst/>
              <a:cxnLst/>
              <a:rect l="l" t="t" r="r" b="b"/>
              <a:pathLst>
                <a:path w="812800" h="406581">
                  <a:moveTo>
                    <a:pt x="0" y="0"/>
                  </a:moveTo>
                  <a:lnTo>
                    <a:pt x="812800" y="0"/>
                  </a:lnTo>
                  <a:lnTo>
                    <a:pt x="812800" y="406581"/>
                  </a:lnTo>
                  <a:lnTo>
                    <a:pt x="0" y="406581"/>
                  </a:lnTo>
                  <a:close/>
                </a:path>
              </a:pathLst>
            </a:custGeom>
            <a:solidFill>
              <a:srgbClr val="000000"/>
            </a:solidFill>
          </p:spPr>
        </p:sp>
        <p:sp>
          <p:nvSpPr>
            <p:cNvPr id="6" name="TextBox 6"/>
            <p:cNvSpPr txBox="1"/>
            <p:nvPr/>
          </p:nvSpPr>
          <p:spPr>
            <a:xfrm>
              <a:off x="0" y="-57150"/>
              <a:ext cx="812800" cy="463731"/>
            </a:xfrm>
            <a:prstGeom prst="rect">
              <a:avLst/>
            </a:prstGeom>
          </p:spPr>
          <p:txBody>
            <a:bodyPr lIns="50800" tIns="50800" rIns="50800" bIns="50800" rtlCol="0" anchor="ctr"/>
            <a:lstStyle/>
            <a:p>
              <a:pPr algn="ctr">
                <a:lnSpc>
                  <a:spcPts val="3326"/>
                </a:lnSpc>
              </a:pPr>
              <a:endParaRPr/>
            </a:p>
          </p:txBody>
        </p:sp>
      </p:grpSp>
      <p:sp>
        <p:nvSpPr>
          <p:cNvPr id="14" name="TextBox 14"/>
          <p:cNvSpPr txBox="1"/>
          <p:nvPr/>
        </p:nvSpPr>
        <p:spPr>
          <a:xfrm rot="5400000">
            <a:off x="17467736" y="4854232"/>
            <a:ext cx="1253277" cy="264243"/>
          </a:xfrm>
          <a:prstGeom prst="rect">
            <a:avLst/>
          </a:prstGeom>
        </p:spPr>
        <p:txBody>
          <a:bodyPr lIns="0" tIns="0" rIns="0" bIns="0" rtlCol="0" anchor="t">
            <a:spAutoFit/>
          </a:bodyPr>
          <a:lstStyle/>
          <a:p>
            <a:pPr algn="ctr">
              <a:lnSpc>
                <a:spcPts val="2237"/>
              </a:lnSpc>
              <a:spcBef>
                <a:spcPct val="0"/>
              </a:spcBef>
            </a:pPr>
            <a:r>
              <a:rPr lang="en-US" sz="1598" b="1" dirty="0">
                <a:solidFill>
                  <a:srgbClr val="F5FFF6"/>
                </a:solidFill>
                <a:latin typeface="Montserrat Bold"/>
                <a:ea typeface="Montserrat Bold"/>
                <a:cs typeface="Montserrat Bold"/>
                <a:sym typeface="Montserrat Bold"/>
              </a:rPr>
              <a:t>PAGE 11</a:t>
            </a:r>
          </a:p>
        </p:txBody>
      </p:sp>
      <p:sp>
        <p:nvSpPr>
          <p:cNvPr id="17" name="TextBox 17"/>
          <p:cNvSpPr txBox="1"/>
          <p:nvPr/>
        </p:nvSpPr>
        <p:spPr>
          <a:xfrm>
            <a:off x="533401" y="1937824"/>
            <a:ext cx="5867400" cy="2421891"/>
          </a:xfrm>
          <a:prstGeom prst="rect">
            <a:avLst/>
          </a:prstGeom>
        </p:spPr>
        <p:txBody>
          <a:bodyPr wrap="square" lIns="0" tIns="0" rIns="0" bIns="0" rtlCol="0" anchor="t">
            <a:spAutoFit/>
          </a:bodyPr>
          <a:lstStyle/>
          <a:p>
            <a:pPr algn="l">
              <a:lnSpc>
                <a:spcPts val="9503"/>
              </a:lnSpc>
            </a:pPr>
            <a:r>
              <a:rPr lang="en-US" sz="8562" dirty="0">
                <a:solidFill>
                  <a:srgbClr val="14321A"/>
                </a:solidFill>
                <a:latin typeface="Anton"/>
                <a:ea typeface="Anton"/>
                <a:cs typeface="Anton"/>
                <a:sym typeface="Anton"/>
              </a:rPr>
              <a:t>TRADE-OFFS &amp; HOTSPOTS</a:t>
            </a:r>
          </a:p>
        </p:txBody>
      </p:sp>
      <p:sp>
        <p:nvSpPr>
          <p:cNvPr id="18" name="TextBox 18"/>
          <p:cNvSpPr txBox="1"/>
          <p:nvPr/>
        </p:nvSpPr>
        <p:spPr>
          <a:xfrm>
            <a:off x="533400" y="4381500"/>
            <a:ext cx="6621002" cy="4102918"/>
          </a:xfrm>
          <a:prstGeom prst="rect">
            <a:avLst/>
          </a:prstGeom>
        </p:spPr>
        <p:txBody>
          <a:bodyPr wrap="square" lIns="0" tIns="0" rIns="0" bIns="0" rtlCol="0" anchor="t">
            <a:spAutoFit/>
          </a:bodyPr>
          <a:lstStyle/>
          <a:p>
            <a:pPr marL="342900" indent="-342900" algn="l">
              <a:lnSpc>
                <a:spcPct val="150000"/>
              </a:lnSpc>
              <a:spcBef>
                <a:spcPct val="0"/>
              </a:spcBef>
              <a:buFont typeface="Arial" panose="020B0604020202020204" pitchFamily="34" charset="0"/>
              <a:buChar char="•"/>
            </a:pPr>
            <a:r>
              <a:rPr lang="en-US" sz="2000" dirty="0">
                <a:solidFill>
                  <a:srgbClr val="000000"/>
                </a:solidFill>
                <a:latin typeface="Montserrat"/>
                <a:ea typeface="Montserrat"/>
                <a:cs typeface="Montserrat"/>
                <a:sym typeface="Montserrat"/>
              </a:rPr>
              <a:t>High CO₂ intensity foods also require high land and water</a:t>
            </a:r>
          </a:p>
          <a:p>
            <a:pPr marL="342900" indent="-342900" algn="l">
              <a:lnSpc>
                <a:spcPct val="150000"/>
              </a:lnSpc>
              <a:spcBef>
                <a:spcPct val="0"/>
              </a:spcBef>
              <a:buFont typeface="Arial" panose="020B0604020202020204" pitchFamily="34" charset="0"/>
              <a:buChar char="•"/>
            </a:pPr>
            <a:r>
              <a:rPr lang="en-US" sz="2000" dirty="0">
                <a:solidFill>
                  <a:srgbClr val="000000"/>
                </a:solidFill>
                <a:latin typeface="Montserrat"/>
                <a:ea typeface="Montserrat"/>
                <a:cs typeface="Montserrat"/>
                <a:sym typeface="Montserrat"/>
              </a:rPr>
              <a:t>Beef, lamb, and chocolate emerge as top hotspots</a:t>
            </a:r>
          </a:p>
          <a:p>
            <a:pPr marL="342900" indent="-342900" algn="l">
              <a:lnSpc>
                <a:spcPct val="150000"/>
              </a:lnSpc>
              <a:spcBef>
                <a:spcPct val="0"/>
              </a:spcBef>
              <a:buFont typeface="Arial" panose="020B0604020202020204" pitchFamily="34" charset="0"/>
              <a:buChar char="•"/>
            </a:pPr>
            <a:r>
              <a:rPr lang="en-US" sz="2000" dirty="0">
                <a:solidFill>
                  <a:srgbClr val="000000"/>
                </a:solidFill>
                <a:latin typeface="Montserrat"/>
                <a:ea typeface="Montserrat"/>
                <a:cs typeface="Montserrat"/>
                <a:sym typeface="Montserrat"/>
              </a:rPr>
              <a:t>Pulses and vegetables offer lower trade-offs</a:t>
            </a:r>
          </a:p>
          <a:p>
            <a:pPr marL="342900" indent="-342900" algn="l">
              <a:lnSpc>
                <a:spcPct val="150000"/>
              </a:lnSpc>
              <a:spcBef>
                <a:spcPct val="0"/>
              </a:spcBef>
              <a:buFont typeface="Arial" panose="020B0604020202020204" pitchFamily="34" charset="0"/>
              <a:buChar char="•"/>
            </a:pPr>
            <a:r>
              <a:rPr lang="en-US" sz="2000" dirty="0">
                <a:solidFill>
                  <a:srgbClr val="000000"/>
                </a:solidFill>
                <a:latin typeface="Montserrat"/>
                <a:ea typeface="Montserrat"/>
                <a:cs typeface="Montserrat"/>
                <a:sym typeface="Montserrat"/>
              </a:rPr>
              <a:t>Bar charts show relative sustainability</a:t>
            </a:r>
          </a:p>
          <a:p>
            <a:pPr marL="342900" indent="-342900" algn="l">
              <a:lnSpc>
                <a:spcPct val="150000"/>
              </a:lnSpc>
              <a:spcBef>
                <a:spcPct val="0"/>
              </a:spcBef>
              <a:buFont typeface="Arial" panose="020B0604020202020204" pitchFamily="34" charset="0"/>
              <a:buChar char="•"/>
            </a:pPr>
            <a:r>
              <a:rPr lang="en-US" sz="2000" dirty="0">
                <a:solidFill>
                  <a:srgbClr val="000000"/>
                </a:solidFill>
                <a:latin typeface="Montserrat"/>
                <a:ea typeface="Montserrat"/>
                <a:cs typeface="Montserrat"/>
                <a:sym typeface="Montserrat"/>
              </a:rPr>
              <a:t>Animal-based foods dominate the hotspots, with beef standing out as the single largest contributor across all dimensions.</a:t>
            </a:r>
          </a:p>
        </p:txBody>
      </p:sp>
      <p:sp>
        <p:nvSpPr>
          <p:cNvPr id="9" name="Freeform 2">
            <a:extLst>
              <a:ext uri="{FF2B5EF4-FFF2-40B4-BE49-F238E27FC236}">
                <a16:creationId xmlns:a16="http://schemas.microsoft.com/office/drawing/2014/main" id="{6BAA5798-00CC-9CEE-14BF-B86265C9EC6E}"/>
              </a:ext>
            </a:extLst>
          </p:cNvPr>
          <p:cNvSpPr/>
          <p:nvPr/>
        </p:nvSpPr>
        <p:spPr>
          <a:xfrm>
            <a:off x="1778659" y="490716"/>
            <a:ext cx="639595" cy="386153"/>
          </a:xfrm>
          <a:custGeom>
            <a:avLst/>
            <a:gdLst/>
            <a:ahLst/>
            <a:cxnLst/>
            <a:rect l="l" t="t" r="r" b="b"/>
            <a:pathLst>
              <a:path w="639595" h="386153">
                <a:moveTo>
                  <a:pt x="0" y="0"/>
                </a:moveTo>
                <a:lnTo>
                  <a:pt x="639595" y="0"/>
                </a:lnTo>
                <a:lnTo>
                  <a:pt x="639595" y="386153"/>
                </a:lnTo>
                <a:lnTo>
                  <a:pt x="0" y="3861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7">
            <a:hlinkClick r:id="rId7"/>
            <a:extLst>
              <a:ext uri="{FF2B5EF4-FFF2-40B4-BE49-F238E27FC236}">
                <a16:creationId xmlns:a16="http://schemas.microsoft.com/office/drawing/2014/main" id="{981BFB0C-E6A6-C3E8-2014-5164B9FC7E3B}"/>
              </a:ext>
            </a:extLst>
          </p:cNvPr>
          <p:cNvSpPr txBox="1"/>
          <p:nvPr/>
        </p:nvSpPr>
        <p:spPr>
          <a:xfrm>
            <a:off x="14401800" y="527627"/>
            <a:ext cx="1564422"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INSIGHTS</a:t>
            </a:r>
          </a:p>
        </p:txBody>
      </p:sp>
      <p:sp>
        <p:nvSpPr>
          <p:cNvPr id="15" name="TextBox 8">
            <a:hlinkClick r:id="rId8" action="ppaction://hlinksldjump"/>
            <a:extLst>
              <a:ext uri="{FF2B5EF4-FFF2-40B4-BE49-F238E27FC236}">
                <a16:creationId xmlns:a16="http://schemas.microsoft.com/office/drawing/2014/main" id="{5A80DA8A-E12C-DB10-E49E-65F8F8B612D6}"/>
              </a:ext>
            </a:extLst>
          </p:cNvPr>
          <p:cNvSpPr txBox="1"/>
          <p:nvPr/>
        </p:nvSpPr>
        <p:spPr>
          <a:xfrm>
            <a:off x="15849600" y="527627"/>
            <a:ext cx="2250222"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RECOMMENDATIONS</a:t>
            </a:r>
          </a:p>
        </p:txBody>
      </p:sp>
      <p:sp>
        <p:nvSpPr>
          <p:cNvPr id="16" name="TextBox 9">
            <a:hlinkClick r:id="rId9" action="ppaction://hlinksldjump"/>
            <a:extLst>
              <a:ext uri="{FF2B5EF4-FFF2-40B4-BE49-F238E27FC236}">
                <a16:creationId xmlns:a16="http://schemas.microsoft.com/office/drawing/2014/main" id="{E47E2881-8FD2-7AD8-CC73-7A9164D1489D}"/>
              </a:ext>
            </a:extLst>
          </p:cNvPr>
          <p:cNvSpPr txBox="1"/>
          <p:nvPr/>
        </p:nvSpPr>
        <p:spPr>
          <a:xfrm>
            <a:off x="10744200" y="527627"/>
            <a:ext cx="922798" cy="274230"/>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HOME</a:t>
            </a:r>
          </a:p>
        </p:txBody>
      </p:sp>
      <p:sp>
        <p:nvSpPr>
          <p:cNvPr id="19" name="TextBox 10">
            <a:hlinkClick r:id="rId10" action="ppaction://hlinksldjump"/>
            <a:extLst>
              <a:ext uri="{FF2B5EF4-FFF2-40B4-BE49-F238E27FC236}">
                <a16:creationId xmlns:a16="http://schemas.microsoft.com/office/drawing/2014/main" id="{32B2EDA9-3180-24E5-913B-AAC52236CA5C}"/>
              </a:ext>
            </a:extLst>
          </p:cNvPr>
          <p:cNvSpPr txBox="1"/>
          <p:nvPr/>
        </p:nvSpPr>
        <p:spPr>
          <a:xfrm>
            <a:off x="12192000" y="527627"/>
            <a:ext cx="1714500"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INTRODUCTION</a:t>
            </a:r>
          </a:p>
        </p:txBody>
      </p:sp>
      <p:sp>
        <p:nvSpPr>
          <p:cNvPr id="20" name="TextBox 11">
            <a:extLst>
              <a:ext uri="{FF2B5EF4-FFF2-40B4-BE49-F238E27FC236}">
                <a16:creationId xmlns:a16="http://schemas.microsoft.com/office/drawing/2014/main" id="{E0D0201F-3C0A-737B-57BF-1A51E849B718}"/>
              </a:ext>
            </a:extLst>
          </p:cNvPr>
          <p:cNvSpPr txBox="1"/>
          <p:nvPr/>
        </p:nvSpPr>
        <p:spPr>
          <a:xfrm>
            <a:off x="2540817" y="570681"/>
            <a:ext cx="1914331"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J.F KUKUIA</a:t>
            </a:r>
          </a:p>
        </p:txBody>
      </p:sp>
      <p:pic>
        <p:nvPicPr>
          <p:cNvPr id="7" name="Picture 6">
            <a:extLst>
              <a:ext uri="{FF2B5EF4-FFF2-40B4-BE49-F238E27FC236}">
                <a16:creationId xmlns:a16="http://schemas.microsoft.com/office/drawing/2014/main" id="{4694108C-468B-FFFE-46CD-AA6D7FA3303C}"/>
              </a:ext>
            </a:extLst>
          </p:cNvPr>
          <p:cNvPicPr>
            <a:picLocks noChangeAspect="1"/>
          </p:cNvPicPr>
          <p:nvPr/>
        </p:nvPicPr>
        <p:blipFill>
          <a:blip r:embed="rId11"/>
          <a:stretch>
            <a:fillRect/>
          </a:stretch>
        </p:blipFill>
        <p:spPr>
          <a:xfrm>
            <a:off x="7277363" y="1937824"/>
            <a:ext cx="10561929" cy="6939476"/>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FF6"/>
        </a:solidFill>
        <a:effectLst/>
      </p:bgPr>
    </p:bg>
    <p:spTree>
      <p:nvGrpSpPr>
        <p:cNvPr id="1" name=""/>
        <p:cNvGrpSpPr/>
        <p:nvPr/>
      </p:nvGrpSpPr>
      <p:grpSpPr>
        <a:xfrm>
          <a:off x="0" y="0"/>
          <a:ext cx="0" cy="0"/>
          <a:chOff x="0" y="0"/>
          <a:chExt cx="0" cy="0"/>
        </a:xfrm>
      </p:grpSpPr>
      <p:sp>
        <p:nvSpPr>
          <p:cNvPr id="2" name="Freeform 2"/>
          <p:cNvSpPr/>
          <p:nvPr/>
        </p:nvSpPr>
        <p:spPr>
          <a:xfrm>
            <a:off x="1778659" y="9022569"/>
            <a:ext cx="471463" cy="471463"/>
          </a:xfrm>
          <a:custGeom>
            <a:avLst/>
            <a:gdLst/>
            <a:ahLst/>
            <a:cxnLst/>
            <a:rect l="l" t="t" r="r" b="b"/>
            <a:pathLst>
              <a:path w="471463" h="471463">
                <a:moveTo>
                  <a:pt x="0" y="0"/>
                </a:moveTo>
                <a:lnTo>
                  <a:pt x="471462" y="0"/>
                </a:lnTo>
                <a:lnTo>
                  <a:pt x="471462" y="471462"/>
                </a:lnTo>
                <a:lnTo>
                  <a:pt x="0" y="4714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839292" y="4214484"/>
            <a:ext cx="3086100" cy="1543739"/>
            <a:chOff x="0" y="0"/>
            <a:chExt cx="812800" cy="406581"/>
          </a:xfrm>
        </p:grpSpPr>
        <p:sp>
          <p:nvSpPr>
            <p:cNvPr id="4" name="Freeform 4"/>
            <p:cNvSpPr/>
            <p:nvPr/>
          </p:nvSpPr>
          <p:spPr>
            <a:xfrm>
              <a:off x="0" y="0"/>
              <a:ext cx="812800" cy="406581"/>
            </a:xfrm>
            <a:custGeom>
              <a:avLst/>
              <a:gdLst/>
              <a:ahLst/>
              <a:cxnLst/>
              <a:rect l="l" t="t" r="r" b="b"/>
              <a:pathLst>
                <a:path w="812800" h="406581">
                  <a:moveTo>
                    <a:pt x="0" y="0"/>
                  </a:moveTo>
                  <a:lnTo>
                    <a:pt x="812800" y="0"/>
                  </a:lnTo>
                  <a:lnTo>
                    <a:pt x="812800" y="406581"/>
                  </a:lnTo>
                  <a:lnTo>
                    <a:pt x="0" y="406581"/>
                  </a:lnTo>
                  <a:close/>
                </a:path>
              </a:pathLst>
            </a:custGeom>
            <a:solidFill>
              <a:srgbClr val="000000"/>
            </a:solidFill>
          </p:spPr>
        </p:sp>
        <p:sp>
          <p:nvSpPr>
            <p:cNvPr id="5" name="TextBox 5"/>
            <p:cNvSpPr txBox="1"/>
            <p:nvPr/>
          </p:nvSpPr>
          <p:spPr>
            <a:xfrm>
              <a:off x="0" y="-57150"/>
              <a:ext cx="812800" cy="463731"/>
            </a:xfrm>
            <a:prstGeom prst="rect">
              <a:avLst/>
            </a:prstGeom>
          </p:spPr>
          <p:txBody>
            <a:bodyPr lIns="50800" tIns="50800" rIns="50800" bIns="50800" rtlCol="0" anchor="ctr"/>
            <a:lstStyle/>
            <a:p>
              <a:pPr algn="ctr">
                <a:lnSpc>
                  <a:spcPts val="3326"/>
                </a:lnSpc>
              </a:pPr>
              <a:endParaRPr/>
            </a:p>
          </p:txBody>
        </p:sp>
      </p:grpSp>
      <p:sp>
        <p:nvSpPr>
          <p:cNvPr id="6" name="TextBox 6"/>
          <p:cNvSpPr txBox="1"/>
          <p:nvPr/>
        </p:nvSpPr>
        <p:spPr>
          <a:xfrm rot="5400000">
            <a:off x="17467736" y="4854232"/>
            <a:ext cx="1253277" cy="264243"/>
          </a:xfrm>
          <a:prstGeom prst="rect">
            <a:avLst/>
          </a:prstGeom>
        </p:spPr>
        <p:txBody>
          <a:bodyPr lIns="0" tIns="0" rIns="0" bIns="0" rtlCol="0" anchor="t">
            <a:spAutoFit/>
          </a:bodyPr>
          <a:lstStyle/>
          <a:p>
            <a:pPr algn="ctr">
              <a:lnSpc>
                <a:spcPts val="2237"/>
              </a:lnSpc>
              <a:spcBef>
                <a:spcPct val="0"/>
              </a:spcBef>
            </a:pPr>
            <a:r>
              <a:rPr lang="en-US" sz="1598" b="1" dirty="0">
                <a:solidFill>
                  <a:srgbClr val="F5FFF6"/>
                </a:solidFill>
                <a:latin typeface="Montserrat Bold"/>
                <a:ea typeface="Montserrat Bold"/>
                <a:cs typeface="Montserrat Bold"/>
                <a:sym typeface="Montserrat Bold"/>
              </a:rPr>
              <a:t>PAGE 12</a:t>
            </a:r>
          </a:p>
        </p:txBody>
      </p:sp>
      <p:sp>
        <p:nvSpPr>
          <p:cNvPr id="15" name="TextBox 15"/>
          <p:cNvSpPr txBox="1"/>
          <p:nvPr/>
        </p:nvSpPr>
        <p:spPr>
          <a:xfrm>
            <a:off x="7861415" y="2011077"/>
            <a:ext cx="9623111" cy="1449434"/>
          </a:xfrm>
          <a:prstGeom prst="rect">
            <a:avLst/>
          </a:prstGeom>
        </p:spPr>
        <p:txBody>
          <a:bodyPr lIns="0" tIns="0" rIns="0" bIns="0" rtlCol="0" anchor="t">
            <a:spAutoFit/>
          </a:bodyPr>
          <a:lstStyle/>
          <a:p>
            <a:pPr algn="ctr">
              <a:lnSpc>
                <a:spcPts val="11987"/>
              </a:lnSpc>
              <a:spcBef>
                <a:spcPct val="0"/>
              </a:spcBef>
            </a:pPr>
            <a:r>
              <a:rPr lang="en-US" sz="8562" dirty="0">
                <a:solidFill>
                  <a:srgbClr val="14321A"/>
                </a:solidFill>
                <a:latin typeface="Anton"/>
                <a:ea typeface="Anton"/>
                <a:cs typeface="Anton"/>
                <a:sym typeface="Anton"/>
              </a:rPr>
              <a:t>FINAL DELIVERABLES</a:t>
            </a:r>
          </a:p>
        </p:txBody>
      </p:sp>
      <p:grpSp>
        <p:nvGrpSpPr>
          <p:cNvPr id="16" name="Group 16"/>
          <p:cNvGrpSpPr/>
          <p:nvPr/>
        </p:nvGrpSpPr>
        <p:grpSpPr>
          <a:xfrm>
            <a:off x="6495862" y="3768625"/>
            <a:ext cx="10191938" cy="3124264"/>
            <a:chOff x="0" y="0"/>
            <a:chExt cx="1686955" cy="822851"/>
          </a:xfrm>
        </p:grpSpPr>
        <p:sp>
          <p:nvSpPr>
            <p:cNvPr id="17" name="Freeform 17"/>
            <p:cNvSpPr/>
            <p:nvPr/>
          </p:nvSpPr>
          <p:spPr>
            <a:xfrm>
              <a:off x="0" y="0"/>
              <a:ext cx="1686955" cy="822851"/>
            </a:xfrm>
            <a:custGeom>
              <a:avLst/>
              <a:gdLst/>
              <a:ahLst/>
              <a:cxnLst/>
              <a:rect l="l" t="t" r="r" b="b"/>
              <a:pathLst>
                <a:path w="1686955" h="822851">
                  <a:moveTo>
                    <a:pt x="36261" y="0"/>
                  </a:moveTo>
                  <a:lnTo>
                    <a:pt x="1650694" y="0"/>
                  </a:lnTo>
                  <a:cubicBezTo>
                    <a:pt x="1670720" y="0"/>
                    <a:pt x="1686955" y="16235"/>
                    <a:pt x="1686955" y="36261"/>
                  </a:cubicBezTo>
                  <a:lnTo>
                    <a:pt x="1686955" y="786590"/>
                  </a:lnTo>
                  <a:cubicBezTo>
                    <a:pt x="1686955" y="796207"/>
                    <a:pt x="1683135" y="805431"/>
                    <a:pt x="1676334" y="812231"/>
                  </a:cubicBezTo>
                  <a:cubicBezTo>
                    <a:pt x="1669534" y="819031"/>
                    <a:pt x="1660311" y="822851"/>
                    <a:pt x="1650694" y="822851"/>
                  </a:cubicBezTo>
                  <a:lnTo>
                    <a:pt x="36261" y="822851"/>
                  </a:lnTo>
                  <a:cubicBezTo>
                    <a:pt x="26644" y="822851"/>
                    <a:pt x="17421" y="819031"/>
                    <a:pt x="10621" y="812231"/>
                  </a:cubicBezTo>
                  <a:cubicBezTo>
                    <a:pt x="3820" y="805431"/>
                    <a:pt x="0" y="796207"/>
                    <a:pt x="0" y="786590"/>
                  </a:cubicBezTo>
                  <a:lnTo>
                    <a:pt x="0" y="36261"/>
                  </a:lnTo>
                  <a:cubicBezTo>
                    <a:pt x="0" y="26644"/>
                    <a:pt x="3820" y="17421"/>
                    <a:pt x="10621" y="10621"/>
                  </a:cubicBezTo>
                  <a:cubicBezTo>
                    <a:pt x="17421" y="3820"/>
                    <a:pt x="26644" y="0"/>
                    <a:pt x="36261" y="0"/>
                  </a:cubicBezTo>
                  <a:close/>
                </a:path>
              </a:pathLst>
            </a:custGeom>
            <a:solidFill>
              <a:srgbClr val="3A5C32"/>
            </a:solidFill>
            <a:ln w="19050" cap="rnd">
              <a:solidFill>
                <a:srgbClr val="000000"/>
              </a:solidFill>
              <a:prstDash val="solid"/>
              <a:round/>
            </a:ln>
          </p:spPr>
        </p:sp>
        <p:sp>
          <p:nvSpPr>
            <p:cNvPr id="18" name="TextBox 18"/>
            <p:cNvSpPr txBox="1"/>
            <p:nvPr/>
          </p:nvSpPr>
          <p:spPr>
            <a:xfrm>
              <a:off x="0" y="-57150"/>
              <a:ext cx="1686955" cy="880001"/>
            </a:xfrm>
            <a:prstGeom prst="rect">
              <a:avLst/>
            </a:prstGeom>
          </p:spPr>
          <p:txBody>
            <a:bodyPr lIns="50800" tIns="50800" rIns="50800" bIns="50800" rtlCol="0" anchor="ctr"/>
            <a:lstStyle/>
            <a:p>
              <a:pPr algn="ctr">
                <a:lnSpc>
                  <a:spcPts val="3326"/>
                </a:lnSpc>
              </a:pPr>
              <a:endParaRPr/>
            </a:p>
          </p:txBody>
        </p:sp>
      </p:grpSp>
      <p:grpSp>
        <p:nvGrpSpPr>
          <p:cNvPr id="19" name="Group 19"/>
          <p:cNvGrpSpPr/>
          <p:nvPr/>
        </p:nvGrpSpPr>
        <p:grpSpPr>
          <a:xfrm>
            <a:off x="1028699" y="3009900"/>
            <a:ext cx="7505701" cy="4698828"/>
            <a:chOff x="0" y="0"/>
            <a:chExt cx="459586" cy="588714"/>
          </a:xfrm>
        </p:grpSpPr>
        <p:sp>
          <p:nvSpPr>
            <p:cNvPr id="20" name="Freeform 20"/>
            <p:cNvSpPr/>
            <p:nvPr/>
          </p:nvSpPr>
          <p:spPr>
            <a:xfrm>
              <a:off x="0" y="0"/>
              <a:ext cx="459586" cy="588714"/>
            </a:xfrm>
            <a:custGeom>
              <a:avLst/>
              <a:gdLst/>
              <a:ahLst/>
              <a:cxnLst/>
              <a:rect l="l" t="t" r="r" b="b"/>
              <a:pathLst>
                <a:path w="459586" h="588714">
                  <a:moveTo>
                    <a:pt x="65245" y="0"/>
                  </a:moveTo>
                  <a:lnTo>
                    <a:pt x="394341" y="0"/>
                  </a:lnTo>
                  <a:cubicBezTo>
                    <a:pt x="411645" y="0"/>
                    <a:pt x="428241" y="6874"/>
                    <a:pt x="440477" y="19110"/>
                  </a:cubicBezTo>
                  <a:cubicBezTo>
                    <a:pt x="452712" y="31346"/>
                    <a:pt x="459586" y="47941"/>
                    <a:pt x="459586" y="65245"/>
                  </a:cubicBezTo>
                  <a:lnTo>
                    <a:pt x="459586" y="523469"/>
                  </a:lnTo>
                  <a:cubicBezTo>
                    <a:pt x="459586" y="540773"/>
                    <a:pt x="452712" y="557368"/>
                    <a:pt x="440477" y="569604"/>
                  </a:cubicBezTo>
                  <a:cubicBezTo>
                    <a:pt x="428241" y="581840"/>
                    <a:pt x="411645" y="588714"/>
                    <a:pt x="394341" y="588714"/>
                  </a:cubicBezTo>
                  <a:lnTo>
                    <a:pt x="65245" y="588714"/>
                  </a:lnTo>
                  <a:cubicBezTo>
                    <a:pt x="29211" y="588714"/>
                    <a:pt x="0" y="559503"/>
                    <a:pt x="0" y="523469"/>
                  </a:cubicBezTo>
                  <a:lnTo>
                    <a:pt x="0" y="65245"/>
                  </a:lnTo>
                  <a:cubicBezTo>
                    <a:pt x="0" y="47941"/>
                    <a:pt x="6874" y="31346"/>
                    <a:pt x="19110" y="19110"/>
                  </a:cubicBezTo>
                  <a:cubicBezTo>
                    <a:pt x="31346" y="6874"/>
                    <a:pt x="47941" y="0"/>
                    <a:pt x="65245" y="0"/>
                  </a:cubicBezTo>
                  <a:close/>
                </a:path>
              </a:pathLst>
            </a:custGeom>
            <a:blipFill>
              <a:blip r:embed="rId4">
                <a:extLst>
                  <a:ext uri="{28A0092B-C50C-407E-A947-70E740481C1C}">
                    <a14:useLocalDpi xmlns:a14="http://schemas.microsoft.com/office/drawing/2010/main" val="0"/>
                  </a:ext>
                </a:extLst>
              </a:blip>
              <a:stretch>
                <a:fillRect/>
              </a:stretch>
            </a:blipFill>
            <a:ln w="38100" cap="rnd">
              <a:solidFill>
                <a:srgbClr val="000000"/>
              </a:solidFill>
              <a:prstDash val="solid"/>
              <a:round/>
            </a:ln>
          </p:spPr>
        </p:sp>
      </p:grpSp>
      <p:sp>
        <p:nvSpPr>
          <p:cNvPr id="21" name="TextBox 21"/>
          <p:cNvSpPr txBox="1"/>
          <p:nvPr/>
        </p:nvSpPr>
        <p:spPr>
          <a:xfrm>
            <a:off x="9277653" y="3886765"/>
            <a:ext cx="6451355" cy="2717924"/>
          </a:xfrm>
          <a:prstGeom prst="rect">
            <a:avLst/>
          </a:prstGeom>
        </p:spPr>
        <p:txBody>
          <a:bodyPr wrap="square" lIns="0" tIns="0" rIns="0" bIns="0" rtlCol="0" anchor="t">
            <a:spAutoFit/>
          </a:bodyPr>
          <a:lstStyle/>
          <a:p>
            <a:pPr marL="342900" indent="-342900" algn="l">
              <a:lnSpc>
                <a:spcPct val="150000"/>
              </a:lnSpc>
              <a:spcBef>
                <a:spcPct val="0"/>
              </a:spcBef>
              <a:buFont typeface="Arial" panose="020B0604020202020204" pitchFamily="34" charset="0"/>
              <a:buChar char="•"/>
            </a:pPr>
            <a:r>
              <a:rPr lang="en-US" sz="2000" dirty="0">
                <a:solidFill>
                  <a:srgbClr val="F5FFF6"/>
                </a:solidFill>
                <a:latin typeface="Montserrat"/>
                <a:ea typeface="Montserrat"/>
                <a:cs typeface="Montserrat"/>
                <a:sym typeface="Montserrat"/>
              </a:rPr>
              <a:t>GitHub Repository: README, scripts, documentation, dashboards</a:t>
            </a:r>
          </a:p>
          <a:p>
            <a:pPr marL="342900" indent="-342900" algn="l">
              <a:lnSpc>
                <a:spcPct val="150000"/>
              </a:lnSpc>
              <a:spcBef>
                <a:spcPct val="0"/>
              </a:spcBef>
              <a:buFont typeface="Arial" panose="020B0604020202020204" pitchFamily="34" charset="0"/>
              <a:buChar char="•"/>
            </a:pPr>
            <a:r>
              <a:rPr lang="en-US" sz="2000" dirty="0">
                <a:solidFill>
                  <a:srgbClr val="F5FFF6"/>
                </a:solidFill>
                <a:latin typeface="Montserrat"/>
                <a:ea typeface="Montserrat"/>
                <a:cs typeface="Montserrat"/>
                <a:sym typeface="Montserrat"/>
              </a:rPr>
              <a:t>Power BI </a:t>
            </a:r>
            <a:r>
              <a:rPr lang="en-US" sz="2000" dirty="0" err="1">
                <a:solidFill>
                  <a:srgbClr val="F5FFF6"/>
                </a:solidFill>
                <a:latin typeface="Montserrat"/>
                <a:ea typeface="Montserrat"/>
                <a:cs typeface="Montserrat"/>
                <a:sym typeface="Montserrat"/>
              </a:rPr>
              <a:t>Visualisation</a:t>
            </a:r>
            <a:r>
              <a:rPr lang="en-US" sz="2000" dirty="0">
                <a:solidFill>
                  <a:srgbClr val="F5FFF6"/>
                </a:solidFill>
                <a:latin typeface="Montserrat"/>
                <a:ea typeface="Montserrat"/>
                <a:cs typeface="Montserrat"/>
                <a:sym typeface="Montserrat"/>
              </a:rPr>
              <a:t> File</a:t>
            </a:r>
          </a:p>
          <a:p>
            <a:pPr marL="342900" indent="-342900" algn="l">
              <a:lnSpc>
                <a:spcPct val="150000"/>
              </a:lnSpc>
              <a:spcBef>
                <a:spcPct val="0"/>
              </a:spcBef>
              <a:buFont typeface="Arial" panose="020B0604020202020204" pitchFamily="34" charset="0"/>
              <a:buChar char="•"/>
            </a:pPr>
            <a:r>
              <a:rPr lang="en-US" sz="2000" dirty="0">
                <a:solidFill>
                  <a:srgbClr val="F5FFF6"/>
                </a:solidFill>
                <a:latin typeface="Montserrat"/>
                <a:ea typeface="Montserrat"/>
                <a:cs typeface="Montserrat"/>
                <a:sym typeface="Montserrat"/>
              </a:rPr>
              <a:t>Presentation (this deck)</a:t>
            </a:r>
          </a:p>
          <a:p>
            <a:pPr marL="342900" indent="-342900" algn="l">
              <a:lnSpc>
                <a:spcPct val="150000"/>
              </a:lnSpc>
              <a:spcBef>
                <a:spcPct val="0"/>
              </a:spcBef>
              <a:buFont typeface="Arial" panose="020B0604020202020204" pitchFamily="34" charset="0"/>
              <a:buChar char="•"/>
            </a:pPr>
            <a:r>
              <a:rPr lang="en-US" sz="2000" dirty="0">
                <a:solidFill>
                  <a:srgbClr val="F5FFF6"/>
                </a:solidFill>
                <a:latin typeface="Montserrat"/>
                <a:ea typeface="Montserrat"/>
                <a:cs typeface="Montserrat"/>
                <a:sym typeface="Montserrat"/>
              </a:rPr>
              <a:t>Documentation with CRISP-DM process and results</a:t>
            </a:r>
          </a:p>
        </p:txBody>
      </p:sp>
      <p:sp>
        <p:nvSpPr>
          <p:cNvPr id="22" name="Freeform 2">
            <a:extLst>
              <a:ext uri="{FF2B5EF4-FFF2-40B4-BE49-F238E27FC236}">
                <a16:creationId xmlns:a16="http://schemas.microsoft.com/office/drawing/2014/main" id="{458696ED-8F2F-604B-BE2A-E1D9D772ED0B}"/>
              </a:ext>
            </a:extLst>
          </p:cNvPr>
          <p:cNvSpPr/>
          <p:nvPr/>
        </p:nvSpPr>
        <p:spPr>
          <a:xfrm>
            <a:off x="1778659" y="490716"/>
            <a:ext cx="639595" cy="386153"/>
          </a:xfrm>
          <a:custGeom>
            <a:avLst/>
            <a:gdLst/>
            <a:ahLst/>
            <a:cxnLst/>
            <a:rect l="l" t="t" r="r" b="b"/>
            <a:pathLst>
              <a:path w="639595" h="386153">
                <a:moveTo>
                  <a:pt x="0" y="0"/>
                </a:moveTo>
                <a:lnTo>
                  <a:pt x="639595" y="0"/>
                </a:lnTo>
                <a:lnTo>
                  <a:pt x="639595" y="386153"/>
                </a:lnTo>
                <a:lnTo>
                  <a:pt x="0" y="3861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TextBox 7">
            <a:hlinkClick r:id="rId7"/>
            <a:extLst>
              <a:ext uri="{FF2B5EF4-FFF2-40B4-BE49-F238E27FC236}">
                <a16:creationId xmlns:a16="http://schemas.microsoft.com/office/drawing/2014/main" id="{648B08BE-129F-80E4-4ED1-128256010BCD}"/>
              </a:ext>
            </a:extLst>
          </p:cNvPr>
          <p:cNvSpPr txBox="1"/>
          <p:nvPr/>
        </p:nvSpPr>
        <p:spPr>
          <a:xfrm>
            <a:off x="14401800" y="527627"/>
            <a:ext cx="1564422"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INSIGHTS</a:t>
            </a:r>
          </a:p>
        </p:txBody>
      </p:sp>
      <p:sp>
        <p:nvSpPr>
          <p:cNvPr id="24" name="TextBox 8">
            <a:hlinkClick r:id="rId8" action="ppaction://hlinksldjump"/>
            <a:extLst>
              <a:ext uri="{FF2B5EF4-FFF2-40B4-BE49-F238E27FC236}">
                <a16:creationId xmlns:a16="http://schemas.microsoft.com/office/drawing/2014/main" id="{796F4E3C-BD04-5B0F-DE08-4C6106E58FC0}"/>
              </a:ext>
            </a:extLst>
          </p:cNvPr>
          <p:cNvSpPr txBox="1"/>
          <p:nvPr/>
        </p:nvSpPr>
        <p:spPr>
          <a:xfrm>
            <a:off x="15849600" y="527627"/>
            <a:ext cx="2250222"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RECOMMENDATIONS</a:t>
            </a:r>
          </a:p>
        </p:txBody>
      </p:sp>
      <p:sp>
        <p:nvSpPr>
          <p:cNvPr id="25" name="TextBox 9">
            <a:hlinkClick r:id="rId9" action="ppaction://hlinksldjump"/>
            <a:extLst>
              <a:ext uri="{FF2B5EF4-FFF2-40B4-BE49-F238E27FC236}">
                <a16:creationId xmlns:a16="http://schemas.microsoft.com/office/drawing/2014/main" id="{3E0CB4C0-92F9-67D9-7B29-2D676C28B987}"/>
              </a:ext>
            </a:extLst>
          </p:cNvPr>
          <p:cNvSpPr txBox="1"/>
          <p:nvPr/>
        </p:nvSpPr>
        <p:spPr>
          <a:xfrm>
            <a:off x="10744200" y="527627"/>
            <a:ext cx="922798" cy="274230"/>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HOME</a:t>
            </a:r>
          </a:p>
        </p:txBody>
      </p:sp>
      <p:sp>
        <p:nvSpPr>
          <p:cNvPr id="26" name="TextBox 10">
            <a:hlinkClick r:id="rId10" action="ppaction://hlinksldjump"/>
            <a:extLst>
              <a:ext uri="{FF2B5EF4-FFF2-40B4-BE49-F238E27FC236}">
                <a16:creationId xmlns:a16="http://schemas.microsoft.com/office/drawing/2014/main" id="{02E0C12B-8575-3B07-1169-F1F6F7D6F5C8}"/>
              </a:ext>
            </a:extLst>
          </p:cNvPr>
          <p:cNvSpPr txBox="1"/>
          <p:nvPr/>
        </p:nvSpPr>
        <p:spPr>
          <a:xfrm>
            <a:off x="12192000" y="527627"/>
            <a:ext cx="1714500"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INTRODUCTION</a:t>
            </a:r>
          </a:p>
        </p:txBody>
      </p:sp>
      <p:sp>
        <p:nvSpPr>
          <p:cNvPr id="27" name="TextBox 11">
            <a:extLst>
              <a:ext uri="{FF2B5EF4-FFF2-40B4-BE49-F238E27FC236}">
                <a16:creationId xmlns:a16="http://schemas.microsoft.com/office/drawing/2014/main" id="{1352AC7E-0B0F-FFD5-1071-589AEE022197}"/>
              </a:ext>
            </a:extLst>
          </p:cNvPr>
          <p:cNvSpPr txBox="1"/>
          <p:nvPr/>
        </p:nvSpPr>
        <p:spPr>
          <a:xfrm>
            <a:off x="2540817" y="570681"/>
            <a:ext cx="1914331"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J.F KUKUIA</a:t>
            </a:r>
          </a:p>
        </p:txBody>
      </p:sp>
      <p:grpSp>
        <p:nvGrpSpPr>
          <p:cNvPr id="28" name="Group 22">
            <a:extLst>
              <a:ext uri="{FF2B5EF4-FFF2-40B4-BE49-F238E27FC236}">
                <a16:creationId xmlns:a16="http://schemas.microsoft.com/office/drawing/2014/main" id="{E8CD54B9-E1F5-9646-ED8B-8F7241670F98}"/>
              </a:ext>
            </a:extLst>
          </p:cNvPr>
          <p:cNvGrpSpPr/>
          <p:nvPr/>
        </p:nvGrpSpPr>
        <p:grpSpPr>
          <a:xfrm>
            <a:off x="749225" y="2554035"/>
            <a:ext cx="1271791" cy="1214590"/>
            <a:chOff x="0" y="0"/>
            <a:chExt cx="359974" cy="344681"/>
          </a:xfrm>
        </p:grpSpPr>
        <p:sp>
          <p:nvSpPr>
            <p:cNvPr id="29" name="Freeform 23">
              <a:extLst>
                <a:ext uri="{FF2B5EF4-FFF2-40B4-BE49-F238E27FC236}">
                  <a16:creationId xmlns:a16="http://schemas.microsoft.com/office/drawing/2014/main" id="{8C843DFD-9FD1-2838-DDD1-05222959FCDE}"/>
                </a:ext>
              </a:extLst>
            </p:cNvPr>
            <p:cNvSpPr/>
            <p:nvPr/>
          </p:nvSpPr>
          <p:spPr>
            <a:xfrm>
              <a:off x="0" y="0"/>
              <a:ext cx="359974" cy="344681"/>
            </a:xfrm>
            <a:custGeom>
              <a:avLst/>
              <a:gdLst/>
              <a:ahLst/>
              <a:cxnLst/>
              <a:rect l="l" t="t" r="r" b="b"/>
              <a:pathLst>
                <a:path w="359974" h="344681">
                  <a:moveTo>
                    <a:pt x="169931" y="0"/>
                  </a:moveTo>
                  <a:lnTo>
                    <a:pt x="190043" y="0"/>
                  </a:lnTo>
                  <a:cubicBezTo>
                    <a:pt x="283893" y="0"/>
                    <a:pt x="359974" y="76081"/>
                    <a:pt x="359974" y="169931"/>
                  </a:cubicBezTo>
                  <a:lnTo>
                    <a:pt x="359974" y="174750"/>
                  </a:lnTo>
                  <a:cubicBezTo>
                    <a:pt x="359974" y="219819"/>
                    <a:pt x="342071" y="263042"/>
                    <a:pt x="310202" y="294910"/>
                  </a:cubicBezTo>
                  <a:cubicBezTo>
                    <a:pt x="278334" y="326778"/>
                    <a:pt x="235112" y="344681"/>
                    <a:pt x="190043" y="344681"/>
                  </a:cubicBezTo>
                  <a:lnTo>
                    <a:pt x="169931" y="344681"/>
                  </a:lnTo>
                  <a:cubicBezTo>
                    <a:pt x="124862" y="344681"/>
                    <a:pt x="81640" y="326778"/>
                    <a:pt x="49772" y="294910"/>
                  </a:cubicBezTo>
                  <a:cubicBezTo>
                    <a:pt x="17903" y="263042"/>
                    <a:pt x="0" y="219819"/>
                    <a:pt x="0" y="174750"/>
                  </a:cubicBezTo>
                  <a:lnTo>
                    <a:pt x="0" y="169931"/>
                  </a:lnTo>
                  <a:cubicBezTo>
                    <a:pt x="0" y="124862"/>
                    <a:pt x="17903" y="81640"/>
                    <a:pt x="49772" y="49772"/>
                  </a:cubicBezTo>
                  <a:cubicBezTo>
                    <a:pt x="81640" y="17903"/>
                    <a:pt x="124862" y="0"/>
                    <a:pt x="169931" y="0"/>
                  </a:cubicBezTo>
                  <a:close/>
                </a:path>
              </a:pathLst>
            </a:custGeom>
            <a:solidFill>
              <a:srgbClr val="3A5C32"/>
            </a:solidFill>
          </p:spPr>
        </p:sp>
        <p:sp>
          <p:nvSpPr>
            <p:cNvPr id="30" name="TextBox 24">
              <a:extLst>
                <a:ext uri="{FF2B5EF4-FFF2-40B4-BE49-F238E27FC236}">
                  <a16:creationId xmlns:a16="http://schemas.microsoft.com/office/drawing/2014/main" id="{114930CB-C29A-2CB8-7ABA-3EC1529574B2}"/>
                </a:ext>
              </a:extLst>
            </p:cNvPr>
            <p:cNvSpPr txBox="1"/>
            <p:nvPr/>
          </p:nvSpPr>
          <p:spPr>
            <a:xfrm>
              <a:off x="0" y="-57150"/>
              <a:ext cx="359974" cy="401831"/>
            </a:xfrm>
            <a:prstGeom prst="rect">
              <a:avLst/>
            </a:prstGeom>
          </p:spPr>
          <p:txBody>
            <a:bodyPr lIns="50800" tIns="50800" rIns="50800" bIns="50800" rtlCol="0" anchor="ctr"/>
            <a:lstStyle/>
            <a:p>
              <a:pPr algn="ctr">
                <a:lnSpc>
                  <a:spcPts val="3326"/>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FF6"/>
        </a:solidFill>
        <a:effectLst/>
      </p:bgPr>
    </p:bg>
    <p:spTree>
      <p:nvGrpSpPr>
        <p:cNvPr id="1" name=""/>
        <p:cNvGrpSpPr/>
        <p:nvPr/>
      </p:nvGrpSpPr>
      <p:grpSpPr>
        <a:xfrm>
          <a:off x="0" y="0"/>
          <a:ext cx="0" cy="0"/>
          <a:chOff x="0" y="0"/>
          <a:chExt cx="0" cy="0"/>
        </a:xfrm>
      </p:grpSpPr>
      <p:sp>
        <p:nvSpPr>
          <p:cNvPr id="2" name="Freeform 2"/>
          <p:cNvSpPr/>
          <p:nvPr/>
        </p:nvSpPr>
        <p:spPr>
          <a:xfrm>
            <a:off x="1778659" y="9022569"/>
            <a:ext cx="471463" cy="471463"/>
          </a:xfrm>
          <a:custGeom>
            <a:avLst/>
            <a:gdLst/>
            <a:ahLst/>
            <a:cxnLst/>
            <a:rect l="l" t="t" r="r" b="b"/>
            <a:pathLst>
              <a:path w="471463" h="471463">
                <a:moveTo>
                  <a:pt x="0" y="0"/>
                </a:moveTo>
                <a:lnTo>
                  <a:pt x="471462" y="0"/>
                </a:lnTo>
                <a:lnTo>
                  <a:pt x="471462" y="471462"/>
                </a:lnTo>
                <a:lnTo>
                  <a:pt x="0" y="4714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839292" y="4214484"/>
            <a:ext cx="3086100" cy="1543739"/>
            <a:chOff x="0" y="0"/>
            <a:chExt cx="812800" cy="406581"/>
          </a:xfrm>
        </p:grpSpPr>
        <p:sp>
          <p:nvSpPr>
            <p:cNvPr id="4" name="Freeform 4"/>
            <p:cNvSpPr/>
            <p:nvPr/>
          </p:nvSpPr>
          <p:spPr>
            <a:xfrm>
              <a:off x="0" y="0"/>
              <a:ext cx="812800" cy="406581"/>
            </a:xfrm>
            <a:custGeom>
              <a:avLst/>
              <a:gdLst/>
              <a:ahLst/>
              <a:cxnLst/>
              <a:rect l="l" t="t" r="r" b="b"/>
              <a:pathLst>
                <a:path w="812800" h="406581">
                  <a:moveTo>
                    <a:pt x="0" y="0"/>
                  </a:moveTo>
                  <a:lnTo>
                    <a:pt x="812800" y="0"/>
                  </a:lnTo>
                  <a:lnTo>
                    <a:pt x="812800" y="406581"/>
                  </a:lnTo>
                  <a:lnTo>
                    <a:pt x="0" y="406581"/>
                  </a:lnTo>
                  <a:close/>
                </a:path>
              </a:pathLst>
            </a:custGeom>
            <a:solidFill>
              <a:srgbClr val="000000"/>
            </a:solidFill>
          </p:spPr>
        </p:sp>
        <p:sp>
          <p:nvSpPr>
            <p:cNvPr id="5" name="TextBox 5"/>
            <p:cNvSpPr txBox="1"/>
            <p:nvPr/>
          </p:nvSpPr>
          <p:spPr>
            <a:xfrm>
              <a:off x="0" y="-57150"/>
              <a:ext cx="812800" cy="463731"/>
            </a:xfrm>
            <a:prstGeom prst="rect">
              <a:avLst/>
            </a:prstGeom>
          </p:spPr>
          <p:txBody>
            <a:bodyPr lIns="50800" tIns="50800" rIns="50800" bIns="50800" rtlCol="0" anchor="ctr"/>
            <a:lstStyle/>
            <a:p>
              <a:pPr algn="ctr">
                <a:lnSpc>
                  <a:spcPts val="3326"/>
                </a:lnSpc>
              </a:pPr>
              <a:endParaRPr/>
            </a:p>
          </p:txBody>
        </p:sp>
      </p:grpSp>
      <p:sp>
        <p:nvSpPr>
          <p:cNvPr id="6" name="TextBox 6"/>
          <p:cNvSpPr txBox="1"/>
          <p:nvPr/>
        </p:nvSpPr>
        <p:spPr>
          <a:xfrm rot="5400000">
            <a:off x="17467736" y="4854232"/>
            <a:ext cx="1253277" cy="264243"/>
          </a:xfrm>
          <a:prstGeom prst="rect">
            <a:avLst/>
          </a:prstGeom>
        </p:spPr>
        <p:txBody>
          <a:bodyPr lIns="0" tIns="0" rIns="0" bIns="0" rtlCol="0" anchor="t">
            <a:spAutoFit/>
          </a:bodyPr>
          <a:lstStyle/>
          <a:p>
            <a:pPr algn="ctr">
              <a:lnSpc>
                <a:spcPts val="2237"/>
              </a:lnSpc>
              <a:spcBef>
                <a:spcPct val="0"/>
              </a:spcBef>
            </a:pPr>
            <a:r>
              <a:rPr lang="en-US" sz="1598" b="1" dirty="0">
                <a:solidFill>
                  <a:srgbClr val="F5FFF6"/>
                </a:solidFill>
                <a:latin typeface="Montserrat Bold"/>
                <a:ea typeface="Montserrat Bold"/>
                <a:cs typeface="Montserrat Bold"/>
                <a:sym typeface="Montserrat Bold"/>
              </a:rPr>
              <a:t>PAGE 13</a:t>
            </a:r>
          </a:p>
        </p:txBody>
      </p:sp>
      <p:grpSp>
        <p:nvGrpSpPr>
          <p:cNvPr id="15" name="Group 15"/>
          <p:cNvGrpSpPr/>
          <p:nvPr/>
        </p:nvGrpSpPr>
        <p:grpSpPr>
          <a:xfrm>
            <a:off x="1499565" y="1700277"/>
            <a:ext cx="9225475" cy="6708418"/>
            <a:chOff x="0" y="0"/>
            <a:chExt cx="2429755" cy="1766826"/>
          </a:xfrm>
        </p:grpSpPr>
        <p:sp>
          <p:nvSpPr>
            <p:cNvPr id="16" name="Freeform 16"/>
            <p:cNvSpPr/>
            <p:nvPr/>
          </p:nvSpPr>
          <p:spPr>
            <a:xfrm>
              <a:off x="0" y="0"/>
              <a:ext cx="2429755" cy="1766826"/>
            </a:xfrm>
            <a:custGeom>
              <a:avLst/>
              <a:gdLst/>
              <a:ahLst/>
              <a:cxnLst/>
              <a:rect l="l" t="t" r="r" b="b"/>
              <a:pathLst>
                <a:path w="2429755" h="1766826">
                  <a:moveTo>
                    <a:pt x="25176" y="0"/>
                  </a:moveTo>
                  <a:lnTo>
                    <a:pt x="2404579" y="0"/>
                  </a:lnTo>
                  <a:cubicBezTo>
                    <a:pt x="2418483" y="0"/>
                    <a:pt x="2429755" y="11272"/>
                    <a:pt x="2429755" y="25176"/>
                  </a:cubicBezTo>
                  <a:lnTo>
                    <a:pt x="2429755" y="1741650"/>
                  </a:lnTo>
                  <a:cubicBezTo>
                    <a:pt x="2429755" y="1755554"/>
                    <a:pt x="2418483" y="1766826"/>
                    <a:pt x="2404579" y="1766826"/>
                  </a:cubicBezTo>
                  <a:lnTo>
                    <a:pt x="25176" y="1766826"/>
                  </a:lnTo>
                  <a:cubicBezTo>
                    <a:pt x="11272" y="1766826"/>
                    <a:pt x="0" y="1755554"/>
                    <a:pt x="0" y="1741650"/>
                  </a:cubicBezTo>
                  <a:lnTo>
                    <a:pt x="0" y="25176"/>
                  </a:lnTo>
                  <a:cubicBezTo>
                    <a:pt x="0" y="11272"/>
                    <a:pt x="11272" y="0"/>
                    <a:pt x="25176" y="0"/>
                  </a:cubicBezTo>
                  <a:close/>
                </a:path>
              </a:pathLst>
            </a:custGeom>
            <a:solidFill>
              <a:srgbClr val="3A5C32"/>
            </a:solidFill>
            <a:ln w="19050" cap="rnd">
              <a:solidFill>
                <a:srgbClr val="000000"/>
              </a:solidFill>
              <a:prstDash val="solid"/>
              <a:round/>
            </a:ln>
          </p:spPr>
        </p:sp>
        <p:sp>
          <p:nvSpPr>
            <p:cNvPr id="17" name="TextBox 17"/>
            <p:cNvSpPr txBox="1"/>
            <p:nvPr/>
          </p:nvSpPr>
          <p:spPr>
            <a:xfrm>
              <a:off x="0" y="-57150"/>
              <a:ext cx="2429755" cy="1823976"/>
            </a:xfrm>
            <a:prstGeom prst="rect">
              <a:avLst/>
            </a:prstGeom>
          </p:spPr>
          <p:txBody>
            <a:bodyPr lIns="50800" tIns="50800" rIns="50800" bIns="50800" rtlCol="0" anchor="ctr"/>
            <a:lstStyle/>
            <a:p>
              <a:pPr algn="ctr">
                <a:lnSpc>
                  <a:spcPts val="3326"/>
                </a:lnSpc>
              </a:pPr>
              <a:endParaRPr/>
            </a:p>
          </p:txBody>
        </p:sp>
      </p:grpSp>
      <p:grpSp>
        <p:nvGrpSpPr>
          <p:cNvPr id="18" name="Group 18"/>
          <p:cNvGrpSpPr/>
          <p:nvPr/>
        </p:nvGrpSpPr>
        <p:grpSpPr>
          <a:xfrm>
            <a:off x="10058400" y="1869891"/>
            <a:ext cx="7301602" cy="6281055"/>
            <a:chOff x="0" y="0"/>
            <a:chExt cx="1101244" cy="973100"/>
          </a:xfrm>
        </p:grpSpPr>
        <p:sp>
          <p:nvSpPr>
            <p:cNvPr id="19" name="Freeform 19"/>
            <p:cNvSpPr/>
            <p:nvPr/>
          </p:nvSpPr>
          <p:spPr>
            <a:xfrm>
              <a:off x="0" y="0"/>
              <a:ext cx="1101244" cy="973100"/>
            </a:xfrm>
            <a:custGeom>
              <a:avLst/>
              <a:gdLst/>
              <a:ahLst/>
              <a:cxnLst/>
              <a:rect l="l" t="t" r="r" b="b"/>
              <a:pathLst>
                <a:path w="1101244" h="973100">
                  <a:moveTo>
                    <a:pt x="27229" y="0"/>
                  </a:moveTo>
                  <a:lnTo>
                    <a:pt x="1074015" y="0"/>
                  </a:lnTo>
                  <a:cubicBezTo>
                    <a:pt x="1081236" y="0"/>
                    <a:pt x="1088162" y="2869"/>
                    <a:pt x="1093268" y="7975"/>
                  </a:cubicBezTo>
                  <a:cubicBezTo>
                    <a:pt x="1098375" y="13082"/>
                    <a:pt x="1101244" y="20007"/>
                    <a:pt x="1101244" y="27229"/>
                  </a:cubicBezTo>
                  <a:lnTo>
                    <a:pt x="1101244" y="945871"/>
                  </a:lnTo>
                  <a:cubicBezTo>
                    <a:pt x="1101244" y="953093"/>
                    <a:pt x="1098375" y="960018"/>
                    <a:pt x="1093268" y="965125"/>
                  </a:cubicBezTo>
                  <a:cubicBezTo>
                    <a:pt x="1088162" y="970231"/>
                    <a:pt x="1081236" y="973100"/>
                    <a:pt x="1074015" y="973100"/>
                  </a:cubicBezTo>
                  <a:lnTo>
                    <a:pt x="27229" y="973100"/>
                  </a:lnTo>
                  <a:cubicBezTo>
                    <a:pt x="20007" y="973100"/>
                    <a:pt x="13082" y="970231"/>
                    <a:pt x="7975" y="965125"/>
                  </a:cubicBezTo>
                  <a:cubicBezTo>
                    <a:pt x="2869" y="960018"/>
                    <a:pt x="0" y="953093"/>
                    <a:pt x="0" y="945871"/>
                  </a:cubicBezTo>
                  <a:lnTo>
                    <a:pt x="0" y="27229"/>
                  </a:lnTo>
                  <a:cubicBezTo>
                    <a:pt x="0" y="20007"/>
                    <a:pt x="2869" y="13082"/>
                    <a:pt x="7975" y="7975"/>
                  </a:cubicBezTo>
                  <a:cubicBezTo>
                    <a:pt x="13082" y="2869"/>
                    <a:pt x="20007" y="0"/>
                    <a:pt x="27229" y="0"/>
                  </a:cubicBezTo>
                  <a:close/>
                </a:path>
              </a:pathLst>
            </a:custGeom>
            <a:blipFill>
              <a:blip r:embed="rId4"/>
              <a:stretch>
                <a:fillRect l="-16272" r="-16272"/>
              </a:stretch>
            </a:blipFill>
          </p:spPr>
        </p:sp>
      </p:grpSp>
      <p:sp>
        <p:nvSpPr>
          <p:cNvPr id="20" name="TextBox 20"/>
          <p:cNvSpPr txBox="1"/>
          <p:nvPr/>
        </p:nvSpPr>
        <p:spPr>
          <a:xfrm>
            <a:off x="1888008" y="2749191"/>
            <a:ext cx="8170392" cy="1218282"/>
          </a:xfrm>
          <a:prstGeom prst="rect">
            <a:avLst/>
          </a:prstGeom>
        </p:spPr>
        <p:txBody>
          <a:bodyPr wrap="square" lIns="0" tIns="0" rIns="0" bIns="0" rtlCol="0" anchor="t">
            <a:spAutoFit/>
          </a:bodyPr>
          <a:lstStyle/>
          <a:p>
            <a:pPr algn="l">
              <a:lnSpc>
                <a:spcPts val="9503"/>
              </a:lnSpc>
            </a:pPr>
            <a:r>
              <a:rPr lang="en-US" sz="8562" dirty="0">
                <a:solidFill>
                  <a:srgbClr val="F5FFF6"/>
                </a:solidFill>
                <a:latin typeface="Anton"/>
                <a:ea typeface="Anton"/>
                <a:cs typeface="Anton"/>
                <a:sym typeface="Anton"/>
              </a:rPr>
              <a:t>RECOMMENDATIONS</a:t>
            </a:r>
          </a:p>
        </p:txBody>
      </p:sp>
      <p:sp>
        <p:nvSpPr>
          <p:cNvPr id="21" name="TextBox 21"/>
          <p:cNvSpPr txBox="1"/>
          <p:nvPr/>
        </p:nvSpPr>
        <p:spPr>
          <a:xfrm>
            <a:off x="1913920" y="4026464"/>
            <a:ext cx="7362104" cy="2987228"/>
          </a:xfrm>
          <a:prstGeom prst="rect">
            <a:avLst/>
          </a:prstGeom>
        </p:spPr>
        <p:txBody>
          <a:bodyPr lIns="0" tIns="0" rIns="0" bIns="0" rtlCol="0" anchor="t">
            <a:spAutoFit/>
          </a:bodyPr>
          <a:lstStyle/>
          <a:p>
            <a:pPr marL="342900" indent="-342900" algn="l">
              <a:lnSpc>
                <a:spcPct val="200000"/>
              </a:lnSpc>
              <a:spcBef>
                <a:spcPct val="0"/>
              </a:spcBef>
              <a:buFont typeface="Arial" panose="020B0604020202020204" pitchFamily="34" charset="0"/>
              <a:buChar char="•"/>
            </a:pPr>
            <a:r>
              <a:rPr lang="en-US" sz="2000" dirty="0">
                <a:solidFill>
                  <a:srgbClr val="F5FFF6"/>
                </a:solidFill>
                <a:latin typeface="Montserrat"/>
                <a:ea typeface="Montserrat"/>
                <a:cs typeface="Montserrat"/>
                <a:sym typeface="Montserrat"/>
              </a:rPr>
              <a:t>Policymakers: Promote low-impact food production</a:t>
            </a:r>
          </a:p>
          <a:p>
            <a:pPr marL="342900" indent="-342900" algn="l">
              <a:lnSpc>
                <a:spcPct val="200000"/>
              </a:lnSpc>
              <a:spcBef>
                <a:spcPct val="0"/>
              </a:spcBef>
              <a:buFont typeface="Arial" panose="020B0604020202020204" pitchFamily="34" charset="0"/>
              <a:buChar char="•"/>
            </a:pPr>
            <a:r>
              <a:rPr lang="en-US" sz="2000" dirty="0">
                <a:solidFill>
                  <a:srgbClr val="F5FFF6"/>
                </a:solidFill>
                <a:latin typeface="Montserrat"/>
                <a:ea typeface="Montserrat"/>
                <a:cs typeface="Montserrat"/>
                <a:sym typeface="Montserrat"/>
              </a:rPr>
              <a:t>Producers: </a:t>
            </a:r>
            <a:r>
              <a:rPr lang="en-US" sz="2000" dirty="0" err="1">
                <a:solidFill>
                  <a:srgbClr val="F5FFF6"/>
                </a:solidFill>
                <a:latin typeface="Montserrat"/>
                <a:ea typeface="Montserrat"/>
                <a:cs typeface="Montserrat"/>
                <a:sym typeface="Montserrat"/>
              </a:rPr>
              <a:t>Optimise</a:t>
            </a:r>
            <a:r>
              <a:rPr lang="en-US" sz="2000" dirty="0">
                <a:solidFill>
                  <a:srgbClr val="F5FFF6"/>
                </a:solidFill>
                <a:latin typeface="Montserrat"/>
                <a:ea typeface="Montserrat"/>
                <a:cs typeface="Montserrat"/>
                <a:sym typeface="Montserrat"/>
              </a:rPr>
              <a:t> farming practices and land use</a:t>
            </a:r>
          </a:p>
          <a:p>
            <a:pPr marL="342900" indent="-342900" algn="l">
              <a:lnSpc>
                <a:spcPct val="200000"/>
              </a:lnSpc>
              <a:spcBef>
                <a:spcPct val="0"/>
              </a:spcBef>
              <a:buFont typeface="Arial" panose="020B0604020202020204" pitchFamily="34" charset="0"/>
              <a:buChar char="•"/>
            </a:pPr>
            <a:r>
              <a:rPr lang="en-US" sz="2000" dirty="0">
                <a:solidFill>
                  <a:srgbClr val="F5FFF6"/>
                </a:solidFill>
                <a:latin typeface="Montserrat"/>
                <a:ea typeface="Montserrat"/>
                <a:cs typeface="Montserrat"/>
                <a:sym typeface="Montserrat"/>
              </a:rPr>
              <a:t>Consumers: Shift diets to lower-impact foods</a:t>
            </a:r>
          </a:p>
          <a:p>
            <a:pPr marL="342900" indent="-342900" algn="l">
              <a:lnSpc>
                <a:spcPct val="200000"/>
              </a:lnSpc>
              <a:spcBef>
                <a:spcPct val="0"/>
              </a:spcBef>
              <a:buFont typeface="Arial" panose="020B0604020202020204" pitchFamily="34" charset="0"/>
              <a:buChar char="•"/>
            </a:pPr>
            <a:r>
              <a:rPr lang="en-US" sz="2000" dirty="0">
                <a:solidFill>
                  <a:srgbClr val="F5FFF6"/>
                </a:solidFill>
                <a:latin typeface="Montserrat"/>
                <a:ea typeface="Montserrat"/>
                <a:cs typeface="Montserrat"/>
                <a:sym typeface="Montserrat"/>
              </a:rPr>
              <a:t>Future Work: Expand dataset to cover regional variation</a:t>
            </a:r>
          </a:p>
        </p:txBody>
      </p:sp>
      <p:grpSp>
        <p:nvGrpSpPr>
          <p:cNvPr id="22" name="Group 22"/>
          <p:cNvGrpSpPr/>
          <p:nvPr/>
        </p:nvGrpSpPr>
        <p:grpSpPr>
          <a:xfrm>
            <a:off x="16235423" y="1504211"/>
            <a:ext cx="1366777" cy="1308712"/>
            <a:chOff x="0" y="0"/>
            <a:chExt cx="359974" cy="344681"/>
          </a:xfrm>
        </p:grpSpPr>
        <p:sp>
          <p:nvSpPr>
            <p:cNvPr id="23" name="Freeform 23"/>
            <p:cNvSpPr/>
            <p:nvPr/>
          </p:nvSpPr>
          <p:spPr>
            <a:xfrm>
              <a:off x="0" y="0"/>
              <a:ext cx="359974" cy="344681"/>
            </a:xfrm>
            <a:custGeom>
              <a:avLst/>
              <a:gdLst/>
              <a:ahLst/>
              <a:cxnLst/>
              <a:rect l="l" t="t" r="r" b="b"/>
              <a:pathLst>
                <a:path w="359974" h="344681">
                  <a:moveTo>
                    <a:pt x="169931" y="0"/>
                  </a:moveTo>
                  <a:lnTo>
                    <a:pt x="190043" y="0"/>
                  </a:lnTo>
                  <a:cubicBezTo>
                    <a:pt x="283893" y="0"/>
                    <a:pt x="359974" y="76081"/>
                    <a:pt x="359974" y="169931"/>
                  </a:cubicBezTo>
                  <a:lnTo>
                    <a:pt x="359974" y="174750"/>
                  </a:lnTo>
                  <a:cubicBezTo>
                    <a:pt x="359974" y="219819"/>
                    <a:pt x="342071" y="263042"/>
                    <a:pt x="310202" y="294910"/>
                  </a:cubicBezTo>
                  <a:cubicBezTo>
                    <a:pt x="278334" y="326778"/>
                    <a:pt x="235112" y="344681"/>
                    <a:pt x="190043" y="344681"/>
                  </a:cubicBezTo>
                  <a:lnTo>
                    <a:pt x="169931" y="344681"/>
                  </a:lnTo>
                  <a:cubicBezTo>
                    <a:pt x="124862" y="344681"/>
                    <a:pt x="81640" y="326778"/>
                    <a:pt x="49772" y="294910"/>
                  </a:cubicBezTo>
                  <a:cubicBezTo>
                    <a:pt x="17903" y="263042"/>
                    <a:pt x="0" y="219819"/>
                    <a:pt x="0" y="174750"/>
                  </a:cubicBezTo>
                  <a:lnTo>
                    <a:pt x="0" y="169931"/>
                  </a:lnTo>
                  <a:cubicBezTo>
                    <a:pt x="0" y="124862"/>
                    <a:pt x="17903" y="81640"/>
                    <a:pt x="49772" y="49772"/>
                  </a:cubicBezTo>
                  <a:cubicBezTo>
                    <a:pt x="81640" y="17903"/>
                    <a:pt x="124862" y="0"/>
                    <a:pt x="169931" y="0"/>
                  </a:cubicBezTo>
                  <a:close/>
                </a:path>
              </a:pathLst>
            </a:custGeom>
            <a:solidFill>
              <a:srgbClr val="3A5C32"/>
            </a:solidFill>
          </p:spPr>
        </p:sp>
        <p:sp>
          <p:nvSpPr>
            <p:cNvPr id="24" name="TextBox 24"/>
            <p:cNvSpPr txBox="1"/>
            <p:nvPr/>
          </p:nvSpPr>
          <p:spPr>
            <a:xfrm>
              <a:off x="0" y="-57150"/>
              <a:ext cx="359974" cy="401831"/>
            </a:xfrm>
            <a:prstGeom prst="rect">
              <a:avLst/>
            </a:prstGeom>
          </p:spPr>
          <p:txBody>
            <a:bodyPr lIns="50800" tIns="50800" rIns="50800" bIns="50800" rtlCol="0" anchor="ctr"/>
            <a:lstStyle/>
            <a:p>
              <a:pPr algn="ctr">
                <a:lnSpc>
                  <a:spcPts val="3326"/>
                </a:lnSpc>
              </a:pPr>
              <a:endParaRPr/>
            </a:p>
          </p:txBody>
        </p:sp>
      </p:grpSp>
      <p:sp>
        <p:nvSpPr>
          <p:cNvPr id="25" name="Freeform 2">
            <a:extLst>
              <a:ext uri="{FF2B5EF4-FFF2-40B4-BE49-F238E27FC236}">
                <a16:creationId xmlns:a16="http://schemas.microsoft.com/office/drawing/2014/main" id="{26C1E8DB-F387-0E45-61E0-66DD4BCA29F5}"/>
              </a:ext>
            </a:extLst>
          </p:cNvPr>
          <p:cNvSpPr/>
          <p:nvPr/>
        </p:nvSpPr>
        <p:spPr>
          <a:xfrm>
            <a:off x="1778659" y="490716"/>
            <a:ext cx="639595" cy="386153"/>
          </a:xfrm>
          <a:custGeom>
            <a:avLst/>
            <a:gdLst/>
            <a:ahLst/>
            <a:cxnLst/>
            <a:rect l="l" t="t" r="r" b="b"/>
            <a:pathLst>
              <a:path w="639595" h="386153">
                <a:moveTo>
                  <a:pt x="0" y="0"/>
                </a:moveTo>
                <a:lnTo>
                  <a:pt x="639595" y="0"/>
                </a:lnTo>
                <a:lnTo>
                  <a:pt x="639595" y="386153"/>
                </a:lnTo>
                <a:lnTo>
                  <a:pt x="0" y="3861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TextBox 7">
            <a:hlinkClick r:id="rId7"/>
            <a:extLst>
              <a:ext uri="{FF2B5EF4-FFF2-40B4-BE49-F238E27FC236}">
                <a16:creationId xmlns:a16="http://schemas.microsoft.com/office/drawing/2014/main" id="{C9DF2468-A576-2594-19A5-C62607F4532F}"/>
              </a:ext>
            </a:extLst>
          </p:cNvPr>
          <p:cNvSpPr txBox="1"/>
          <p:nvPr/>
        </p:nvSpPr>
        <p:spPr>
          <a:xfrm>
            <a:off x="14401800" y="527627"/>
            <a:ext cx="1564422"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INSIGHTS</a:t>
            </a:r>
          </a:p>
        </p:txBody>
      </p:sp>
      <p:sp>
        <p:nvSpPr>
          <p:cNvPr id="27" name="TextBox 8">
            <a:hlinkClick r:id="rId8" action="ppaction://hlinksldjump"/>
            <a:extLst>
              <a:ext uri="{FF2B5EF4-FFF2-40B4-BE49-F238E27FC236}">
                <a16:creationId xmlns:a16="http://schemas.microsoft.com/office/drawing/2014/main" id="{FECA70A9-7550-853D-BF51-45D258E00911}"/>
              </a:ext>
            </a:extLst>
          </p:cNvPr>
          <p:cNvSpPr txBox="1"/>
          <p:nvPr/>
        </p:nvSpPr>
        <p:spPr>
          <a:xfrm>
            <a:off x="15849600" y="527627"/>
            <a:ext cx="2250222"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RECOMMENDATIONS</a:t>
            </a:r>
          </a:p>
        </p:txBody>
      </p:sp>
      <p:sp>
        <p:nvSpPr>
          <p:cNvPr id="28" name="TextBox 9">
            <a:hlinkClick r:id="rId9" action="ppaction://hlinksldjump"/>
            <a:extLst>
              <a:ext uri="{FF2B5EF4-FFF2-40B4-BE49-F238E27FC236}">
                <a16:creationId xmlns:a16="http://schemas.microsoft.com/office/drawing/2014/main" id="{5463E9E6-9242-11BF-47A3-65FCF815D8A2}"/>
              </a:ext>
            </a:extLst>
          </p:cNvPr>
          <p:cNvSpPr txBox="1"/>
          <p:nvPr/>
        </p:nvSpPr>
        <p:spPr>
          <a:xfrm>
            <a:off x="10744200" y="527627"/>
            <a:ext cx="922798" cy="274230"/>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HOME</a:t>
            </a:r>
          </a:p>
        </p:txBody>
      </p:sp>
      <p:sp>
        <p:nvSpPr>
          <p:cNvPr id="29" name="TextBox 10">
            <a:hlinkClick r:id="rId10" action="ppaction://hlinksldjump"/>
            <a:extLst>
              <a:ext uri="{FF2B5EF4-FFF2-40B4-BE49-F238E27FC236}">
                <a16:creationId xmlns:a16="http://schemas.microsoft.com/office/drawing/2014/main" id="{C5D69D0D-BEA7-2FB6-0F0D-1FD4E87CAE89}"/>
              </a:ext>
            </a:extLst>
          </p:cNvPr>
          <p:cNvSpPr txBox="1"/>
          <p:nvPr/>
        </p:nvSpPr>
        <p:spPr>
          <a:xfrm>
            <a:off x="12192000" y="527627"/>
            <a:ext cx="1714500"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INTRODUCTION</a:t>
            </a:r>
          </a:p>
        </p:txBody>
      </p:sp>
      <p:sp>
        <p:nvSpPr>
          <p:cNvPr id="30" name="TextBox 11">
            <a:extLst>
              <a:ext uri="{FF2B5EF4-FFF2-40B4-BE49-F238E27FC236}">
                <a16:creationId xmlns:a16="http://schemas.microsoft.com/office/drawing/2014/main" id="{324E20B5-CB84-0D2C-4CE6-7C2181E26CE9}"/>
              </a:ext>
            </a:extLst>
          </p:cNvPr>
          <p:cNvSpPr txBox="1"/>
          <p:nvPr/>
        </p:nvSpPr>
        <p:spPr>
          <a:xfrm>
            <a:off x="2540817" y="570681"/>
            <a:ext cx="1914331"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J.F KUKUIA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FF6"/>
        </a:solidFill>
        <a:effectLst/>
      </p:bgPr>
    </p:bg>
    <p:spTree>
      <p:nvGrpSpPr>
        <p:cNvPr id="1" name=""/>
        <p:cNvGrpSpPr/>
        <p:nvPr/>
      </p:nvGrpSpPr>
      <p:grpSpPr>
        <a:xfrm>
          <a:off x="0" y="0"/>
          <a:ext cx="0" cy="0"/>
          <a:chOff x="0" y="0"/>
          <a:chExt cx="0" cy="0"/>
        </a:xfrm>
      </p:grpSpPr>
      <p:sp>
        <p:nvSpPr>
          <p:cNvPr id="2" name="Freeform 2"/>
          <p:cNvSpPr/>
          <p:nvPr/>
        </p:nvSpPr>
        <p:spPr>
          <a:xfrm>
            <a:off x="1778659" y="9022569"/>
            <a:ext cx="471463" cy="471463"/>
          </a:xfrm>
          <a:custGeom>
            <a:avLst/>
            <a:gdLst/>
            <a:ahLst/>
            <a:cxnLst/>
            <a:rect l="l" t="t" r="r" b="b"/>
            <a:pathLst>
              <a:path w="471463" h="471463">
                <a:moveTo>
                  <a:pt x="0" y="0"/>
                </a:moveTo>
                <a:lnTo>
                  <a:pt x="471462" y="0"/>
                </a:lnTo>
                <a:lnTo>
                  <a:pt x="471462" y="471462"/>
                </a:lnTo>
                <a:lnTo>
                  <a:pt x="0" y="4714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67866" y="3924300"/>
            <a:ext cx="6961734" cy="4213961"/>
            <a:chOff x="0" y="0"/>
            <a:chExt cx="2899174" cy="479479"/>
          </a:xfrm>
        </p:grpSpPr>
        <p:sp>
          <p:nvSpPr>
            <p:cNvPr id="4" name="Freeform 4"/>
            <p:cNvSpPr/>
            <p:nvPr/>
          </p:nvSpPr>
          <p:spPr>
            <a:xfrm>
              <a:off x="0" y="0"/>
              <a:ext cx="2899174" cy="479479"/>
            </a:xfrm>
            <a:custGeom>
              <a:avLst/>
              <a:gdLst/>
              <a:ahLst/>
              <a:cxnLst/>
              <a:rect l="l" t="t" r="r" b="b"/>
              <a:pathLst>
                <a:path w="2899174" h="479479">
                  <a:moveTo>
                    <a:pt x="10343" y="0"/>
                  </a:moveTo>
                  <a:lnTo>
                    <a:pt x="2888831" y="0"/>
                  </a:lnTo>
                  <a:cubicBezTo>
                    <a:pt x="2891574" y="0"/>
                    <a:pt x="2894205" y="1090"/>
                    <a:pt x="2896145" y="3029"/>
                  </a:cubicBezTo>
                  <a:cubicBezTo>
                    <a:pt x="2898084" y="4969"/>
                    <a:pt x="2899174" y="7600"/>
                    <a:pt x="2899174" y="10343"/>
                  </a:cubicBezTo>
                  <a:lnTo>
                    <a:pt x="2899174" y="469136"/>
                  </a:lnTo>
                  <a:cubicBezTo>
                    <a:pt x="2899174" y="474848"/>
                    <a:pt x="2894543" y="479479"/>
                    <a:pt x="2888831" y="479479"/>
                  </a:cubicBezTo>
                  <a:lnTo>
                    <a:pt x="10343" y="479479"/>
                  </a:lnTo>
                  <a:cubicBezTo>
                    <a:pt x="7600" y="479479"/>
                    <a:pt x="4969" y="478389"/>
                    <a:pt x="3029" y="476449"/>
                  </a:cubicBezTo>
                  <a:cubicBezTo>
                    <a:pt x="1090" y="474510"/>
                    <a:pt x="0" y="471879"/>
                    <a:pt x="0" y="469136"/>
                  </a:cubicBezTo>
                  <a:lnTo>
                    <a:pt x="0" y="10343"/>
                  </a:lnTo>
                  <a:cubicBezTo>
                    <a:pt x="0" y="7600"/>
                    <a:pt x="1090" y="4969"/>
                    <a:pt x="3029" y="3029"/>
                  </a:cubicBezTo>
                  <a:cubicBezTo>
                    <a:pt x="4969" y="1090"/>
                    <a:pt x="7600" y="0"/>
                    <a:pt x="10343" y="0"/>
                  </a:cubicBezTo>
                  <a:close/>
                </a:path>
              </a:pathLst>
            </a:custGeom>
            <a:blipFill>
              <a:blip r:embed="rId4">
                <a:extLst>
                  <a:ext uri="{28A0092B-C50C-407E-A947-70E740481C1C}">
                    <a14:useLocalDpi xmlns:a14="http://schemas.microsoft.com/office/drawing/2010/main" val="0"/>
                  </a:ext>
                </a:extLst>
              </a:blip>
              <a:stretch>
                <a:fillRect/>
              </a:stretch>
            </a:blipFill>
            <a:ln w="38100" cap="rnd">
              <a:solidFill>
                <a:srgbClr val="000000"/>
              </a:solidFill>
              <a:prstDash val="solid"/>
              <a:round/>
            </a:ln>
          </p:spPr>
        </p:sp>
      </p:grpSp>
      <p:sp>
        <p:nvSpPr>
          <p:cNvPr id="13" name="TextBox 13"/>
          <p:cNvSpPr txBox="1"/>
          <p:nvPr/>
        </p:nvSpPr>
        <p:spPr>
          <a:xfrm>
            <a:off x="1267866" y="2247900"/>
            <a:ext cx="6787494" cy="1449434"/>
          </a:xfrm>
          <a:prstGeom prst="rect">
            <a:avLst/>
          </a:prstGeom>
        </p:spPr>
        <p:txBody>
          <a:bodyPr wrap="square" lIns="0" tIns="0" rIns="0" bIns="0" rtlCol="0" anchor="t">
            <a:spAutoFit/>
          </a:bodyPr>
          <a:lstStyle/>
          <a:p>
            <a:pPr>
              <a:lnSpc>
                <a:spcPts val="11987"/>
              </a:lnSpc>
              <a:spcBef>
                <a:spcPct val="0"/>
              </a:spcBef>
            </a:pPr>
            <a:r>
              <a:rPr lang="en-US" sz="8562" dirty="0">
                <a:solidFill>
                  <a:srgbClr val="14321A"/>
                </a:solidFill>
                <a:latin typeface="Anton"/>
                <a:ea typeface="Anton"/>
                <a:cs typeface="Anton"/>
                <a:sym typeface="Anton"/>
              </a:rPr>
              <a:t>CONCLUSION</a:t>
            </a:r>
          </a:p>
        </p:txBody>
      </p:sp>
      <p:grpSp>
        <p:nvGrpSpPr>
          <p:cNvPr id="14" name="Group 14"/>
          <p:cNvGrpSpPr/>
          <p:nvPr/>
        </p:nvGrpSpPr>
        <p:grpSpPr>
          <a:xfrm>
            <a:off x="17839292" y="4214484"/>
            <a:ext cx="3086100" cy="1543739"/>
            <a:chOff x="0" y="0"/>
            <a:chExt cx="812800" cy="406581"/>
          </a:xfrm>
        </p:grpSpPr>
        <p:sp>
          <p:nvSpPr>
            <p:cNvPr id="15" name="Freeform 15"/>
            <p:cNvSpPr/>
            <p:nvPr/>
          </p:nvSpPr>
          <p:spPr>
            <a:xfrm>
              <a:off x="0" y="0"/>
              <a:ext cx="812800" cy="406581"/>
            </a:xfrm>
            <a:custGeom>
              <a:avLst/>
              <a:gdLst/>
              <a:ahLst/>
              <a:cxnLst/>
              <a:rect l="l" t="t" r="r" b="b"/>
              <a:pathLst>
                <a:path w="812800" h="406581">
                  <a:moveTo>
                    <a:pt x="0" y="0"/>
                  </a:moveTo>
                  <a:lnTo>
                    <a:pt x="812800" y="0"/>
                  </a:lnTo>
                  <a:lnTo>
                    <a:pt x="812800" y="406581"/>
                  </a:lnTo>
                  <a:lnTo>
                    <a:pt x="0" y="406581"/>
                  </a:lnTo>
                  <a:close/>
                </a:path>
              </a:pathLst>
            </a:custGeom>
            <a:solidFill>
              <a:srgbClr val="FFFFFF"/>
            </a:solidFill>
          </p:spPr>
        </p:sp>
        <p:sp>
          <p:nvSpPr>
            <p:cNvPr id="16" name="TextBox 16"/>
            <p:cNvSpPr txBox="1"/>
            <p:nvPr/>
          </p:nvSpPr>
          <p:spPr>
            <a:xfrm>
              <a:off x="0" y="-57150"/>
              <a:ext cx="812800" cy="463731"/>
            </a:xfrm>
            <a:prstGeom prst="rect">
              <a:avLst/>
            </a:prstGeom>
          </p:spPr>
          <p:txBody>
            <a:bodyPr lIns="50800" tIns="50800" rIns="50800" bIns="50800" rtlCol="0" anchor="ctr"/>
            <a:lstStyle/>
            <a:p>
              <a:pPr algn="ctr">
                <a:lnSpc>
                  <a:spcPts val="3326"/>
                </a:lnSpc>
              </a:pPr>
              <a:endParaRPr/>
            </a:p>
          </p:txBody>
        </p:sp>
      </p:grpSp>
      <p:sp>
        <p:nvSpPr>
          <p:cNvPr id="17" name="TextBox 17"/>
          <p:cNvSpPr txBox="1"/>
          <p:nvPr/>
        </p:nvSpPr>
        <p:spPr>
          <a:xfrm rot="5400000">
            <a:off x="17467736" y="4854232"/>
            <a:ext cx="1253277" cy="264243"/>
          </a:xfrm>
          <a:prstGeom prst="rect">
            <a:avLst/>
          </a:prstGeom>
        </p:spPr>
        <p:txBody>
          <a:bodyPr lIns="0" tIns="0" rIns="0" bIns="0" rtlCol="0" anchor="t">
            <a:spAutoFit/>
          </a:bodyPr>
          <a:lstStyle/>
          <a:p>
            <a:pPr algn="ctr">
              <a:lnSpc>
                <a:spcPts val="2237"/>
              </a:lnSpc>
              <a:spcBef>
                <a:spcPct val="0"/>
              </a:spcBef>
            </a:pPr>
            <a:r>
              <a:rPr lang="en-US" sz="1598" b="1" dirty="0">
                <a:solidFill>
                  <a:srgbClr val="14321A"/>
                </a:solidFill>
                <a:latin typeface="Montserrat Bold"/>
                <a:ea typeface="Montserrat Bold"/>
                <a:cs typeface="Montserrat Bold"/>
                <a:sym typeface="Montserrat Bold"/>
              </a:rPr>
              <a:t>PAGE 14</a:t>
            </a:r>
          </a:p>
        </p:txBody>
      </p:sp>
      <p:sp>
        <p:nvSpPr>
          <p:cNvPr id="5" name="Freeform 2">
            <a:extLst>
              <a:ext uri="{FF2B5EF4-FFF2-40B4-BE49-F238E27FC236}">
                <a16:creationId xmlns:a16="http://schemas.microsoft.com/office/drawing/2014/main" id="{F6AAAB8F-7EFE-B7A2-CC98-FE6A21E90FCE}"/>
              </a:ext>
            </a:extLst>
          </p:cNvPr>
          <p:cNvSpPr/>
          <p:nvPr/>
        </p:nvSpPr>
        <p:spPr>
          <a:xfrm>
            <a:off x="1778659" y="490716"/>
            <a:ext cx="639595" cy="386153"/>
          </a:xfrm>
          <a:custGeom>
            <a:avLst/>
            <a:gdLst/>
            <a:ahLst/>
            <a:cxnLst/>
            <a:rect l="l" t="t" r="r" b="b"/>
            <a:pathLst>
              <a:path w="639595" h="386153">
                <a:moveTo>
                  <a:pt x="0" y="0"/>
                </a:moveTo>
                <a:lnTo>
                  <a:pt x="639595" y="0"/>
                </a:lnTo>
                <a:lnTo>
                  <a:pt x="639595" y="386153"/>
                </a:lnTo>
                <a:lnTo>
                  <a:pt x="0" y="3861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7">
            <a:hlinkClick r:id="rId7"/>
            <a:extLst>
              <a:ext uri="{FF2B5EF4-FFF2-40B4-BE49-F238E27FC236}">
                <a16:creationId xmlns:a16="http://schemas.microsoft.com/office/drawing/2014/main" id="{A2787ECE-A952-9F40-EF5F-02F52B3ECE50}"/>
              </a:ext>
            </a:extLst>
          </p:cNvPr>
          <p:cNvSpPr txBox="1"/>
          <p:nvPr/>
        </p:nvSpPr>
        <p:spPr>
          <a:xfrm>
            <a:off x="14401800" y="527627"/>
            <a:ext cx="1564422"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INSIGHTS</a:t>
            </a:r>
          </a:p>
        </p:txBody>
      </p:sp>
      <p:sp>
        <p:nvSpPr>
          <p:cNvPr id="22" name="TextBox 8">
            <a:hlinkClick r:id="rId8" action="ppaction://hlinksldjump"/>
            <a:extLst>
              <a:ext uri="{FF2B5EF4-FFF2-40B4-BE49-F238E27FC236}">
                <a16:creationId xmlns:a16="http://schemas.microsoft.com/office/drawing/2014/main" id="{3641311F-0A46-8E59-4CE7-737E5DC1D067}"/>
              </a:ext>
            </a:extLst>
          </p:cNvPr>
          <p:cNvSpPr txBox="1"/>
          <p:nvPr/>
        </p:nvSpPr>
        <p:spPr>
          <a:xfrm>
            <a:off x="15849600" y="527627"/>
            <a:ext cx="2250222"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RECOMMENDATIONS</a:t>
            </a:r>
          </a:p>
        </p:txBody>
      </p:sp>
      <p:sp>
        <p:nvSpPr>
          <p:cNvPr id="23" name="TextBox 9">
            <a:hlinkClick r:id="rId9" action="ppaction://hlinksldjump"/>
            <a:extLst>
              <a:ext uri="{FF2B5EF4-FFF2-40B4-BE49-F238E27FC236}">
                <a16:creationId xmlns:a16="http://schemas.microsoft.com/office/drawing/2014/main" id="{713FD6F5-2B85-3EB0-BCC4-5237D1F26867}"/>
              </a:ext>
            </a:extLst>
          </p:cNvPr>
          <p:cNvSpPr txBox="1"/>
          <p:nvPr/>
        </p:nvSpPr>
        <p:spPr>
          <a:xfrm>
            <a:off x="10744200" y="527627"/>
            <a:ext cx="922798" cy="274230"/>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HOME</a:t>
            </a:r>
          </a:p>
        </p:txBody>
      </p:sp>
      <p:grpSp>
        <p:nvGrpSpPr>
          <p:cNvPr id="27" name="Group 15">
            <a:extLst>
              <a:ext uri="{FF2B5EF4-FFF2-40B4-BE49-F238E27FC236}">
                <a16:creationId xmlns:a16="http://schemas.microsoft.com/office/drawing/2014/main" id="{9E9E7FB3-2242-F2B2-A787-AEEC14948E23}"/>
              </a:ext>
            </a:extLst>
          </p:cNvPr>
          <p:cNvGrpSpPr/>
          <p:nvPr/>
        </p:nvGrpSpPr>
        <p:grpSpPr>
          <a:xfrm>
            <a:off x="8055360" y="2107472"/>
            <a:ext cx="9225475" cy="6708418"/>
            <a:chOff x="0" y="0"/>
            <a:chExt cx="2429755" cy="1766826"/>
          </a:xfrm>
        </p:grpSpPr>
        <p:sp>
          <p:nvSpPr>
            <p:cNvPr id="28" name="Freeform 16">
              <a:extLst>
                <a:ext uri="{FF2B5EF4-FFF2-40B4-BE49-F238E27FC236}">
                  <a16:creationId xmlns:a16="http://schemas.microsoft.com/office/drawing/2014/main" id="{3A1DC1E6-A609-C926-0738-35B764B6B5B9}"/>
                </a:ext>
              </a:extLst>
            </p:cNvPr>
            <p:cNvSpPr/>
            <p:nvPr/>
          </p:nvSpPr>
          <p:spPr>
            <a:xfrm>
              <a:off x="0" y="0"/>
              <a:ext cx="2429755" cy="1766826"/>
            </a:xfrm>
            <a:custGeom>
              <a:avLst/>
              <a:gdLst/>
              <a:ahLst/>
              <a:cxnLst/>
              <a:rect l="l" t="t" r="r" b="b"/>
              <a:pathLst>
                <a:path w="2429755" h="1766826">
                  <a:moveTo>
                    <a:pt x="25176" y="0"/>
                  </a:moveTo>
                  <a:lnTo>
                    <a:pt x="2404579" y="0"/>
                  </a:lnTo>
                  <a:cubicBezTo>
                    <a:pt x="2418483" y="0"/>
                    <a:pt x="2429755" y="11272"/>
                    <a:pt x="2429755" y="25176"/>
                  </a:cubicBezTo>
                  <a:lnTo>
                    <a:pt x="2429755" y="1741650"/>
                  </a:lnTo>
                  <a:cubicBezTo>
                    <a:pt x="2429755" y="1755554"/>
                    <a:pt x="2418483" y="1766826"/>
                    <a:pt x="2404579" y="1766826"/>
                  </a:cubicBezTo>
                  <a:lnTo>
                    <a:pt x="25176" y="1766826"/>
                  </a:lnTo>
                  <a:cubicBezTo>
                    <a:pt x="11272" y="1766826"/>
                    <a:pt x="0" y="1755554"/>
                    <a:pt x="0" y="1741650"/>
                  </a:cubicBezTo>
                  <a:lnTo>
                    <a:pt x="0" y="25176"/>
                  </a:lnTo>
                  <a:cubicBezTo>
                    <a:pt x="0" y="11272"/>
                    <a:pt x="11272" y="0"/>
                    <a:pt x="25176" y="0"/>
                  </a:cubicBezTo>
                  <a:close/>
                </a:path>
              </a:pathLst>
            </a:custGeom>
            <a:solidFill>
              <a:srgbClr val="3A5C32"/>
            </a:solidFill>
            <a:ln w="19050" cap="rnd">
              <a:solidFill>
                <a:srgbClr val="000000"/>
              </a:solidFill>
              <a:prstDash val="solid"/>
              <a:round/>
            </a:ln>
          </p:spPr>
        </p:sp>
        <p:sp>
          <p:nvSpPr>
            <p:cNvPr id="29" name="TextBox 17">
              <a:extLst>
                <a:ext uri="{FF2B5EF4-FFF2-40B4-BE49-F238E27FC236}">
                  <a16:creationId xmlns:a16="http://schemas.microsoft.com/office/drawing/2014/main" id="{5BF1E4E5-7B37-A7DE-5FD8-EB3B85E31D70}"/>
                </a:ext>
              </a:extLst>
            </p:cNvPr>
            <p:cNvSpPr txBox="1"/>
            <p:nvPr/>
          </p:nvSpPr>
          <p:spPr>
            <a:xfrm>
              <a:off x="0" y="-57150"/>
              <a:ext cx="2429755" cy="1823976"/>
            </a:xfrm>
            <a:prstGeom prst="rect">
              <a:avLst/>
            </a:prstGeom>
          </p:spPr>
          <p:txBody>
            <a:bodyPr lIns="50800" tIns="50800" rIns="50800" bIns="50800" rtlCol="0" anchor="ctr"/>
            <a:lstStyle/>
            <a:p>
              <a:pPr algn="ctr">
                <a:lnSpc>
                  <a:spcPts val="3326"/>
                </a:lnSpc>
              </a:pPr>
              <a:endParaRPr/>
            </a:p>
          </p:txBody>
        </p:sp>
      </p:grpSp>
      <p:sp>
        <p:nvSpPr>
          <p:cNvPr id="24" name="TextBox 10">
            <a:hlinkClick r:id="rId10" action="ppaction://hlinksldjump"/>
            <a:extLst>
              <a:ext uri="{FF2B5EF4-FFF2-40B4-BE49-F238E27FC236}">
                <a16:creationId xmlns:a16="http://schemas.microsoft.com/office/drawing/2014/main" id="{FC1F8835-F06B-B92D-B0F6-D4FD52E0B0FF}"/>
              </a:ext>
            </a:extLst>
          </p:cNvPr>
          <p:cNvSpPr txBox="1"/>
          <p:nvPr/>
        </p:nvSpPr>
        <p:spPr>
          <a:xfrm>
            <a:off x="12192000" y="527627"/>
            <a:ext cx="1714500"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INTRODUCTION</a:t>
            </a:r>
          </a:p>
        </p:txBody>
      </p:sp>
      <p:sp>
        <p:nvSpPr>
          <p:cNvPr id="25" name="TextBox 11">
            <a:extLst>
              <a:ext uri="{FF2B5EF4-FFF2-40B4-BE49-F238E27FC236}">
                <a16:creationId xmlns:a16="http://schemas.microsoft.com/office/drawing/2014/main" id="{AE4754F4-FC7B-9F79-15E9-101C97A4F3CB}"/>
              </a:ext>
            </a:extLst>
          </p:cNvPr>
          <p:cNvSpPr txBox="1"/>
          <p:nvPr/>
        </p:nvSpPr>
        <p:spPr>
          <a:xfrm>
            <a:off x="2540817" y="570681"/>
            <a:ext cx="1914331"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J.F KUKUIA</a:t>
            </a:r>
          </a:p>
        </p:txBody>
      </p:sp>
      <p:sp>
        <p:nvSpPr>
          <p:cNvPr id="19" name="TextBox 19"/>
          <p:cNvSpPr txBox="1"/>
          <p:nvPr/>
        </p:nvSpPr>
        <p:spPr>
          <a:xfrm>
            <a:off x="8352561" y="2342022"/>
            <a:ext cx="8487640" cy="6680547"/>
          </a:xfrm>
          <a:prstGeom prst="rect">
            <a:avLst/>
          </a:prstGeom>
        </p:spPr>
        <p:txBody>
          <a:bodyPr wrap="square" lIns="0" tIns="0" rIns="0" bIns="0" rtlCol="0" anchor="t">
            <a:spAutoFit/>
          </a:bodyPr>
          <a:lstStyle/>
          <a:p>
            <a:pPr marL="342900" indent="-342900" algn="l">
              <a:lnSpc>
                <a:spcPct val="200000"/>
              </a:lnSpc>
              <a:spcBef>
                <a:spcPct val="0"/>
              </a:spcBef>
              <a:buFont typeface="Arial" panose="020B0604020202020204" pitchFamily="34" charset="0"/>
              <a:buChar char="•"/>
            </a:pPr>
            <a:r>
              <a:rPr lang="en-US" sz="2000" dirty="0">
                <a:solidFill>
                  <a:srgbClr val="F5FFF6"/>
                </a:solidFill>
                <a:latin typeface="Montserrat"/>
                <a:ea typeface="Montserrat"/>
                <a:cs typeface="Montserrat"/>
                <a:sym typeface="Montserrat"/>
              </a:rPr>
              <a:t>Environmental footprints vary widely by food group and lifecycle stage. </a:t>
            </a:r>
            <a:br>
              <a:rPr lang="en-US" sz="2000" dirty="0">
                <a:solidFill>
                  <a:srgbClr val="F5FFF6"/>
                </a:solidFill>
                <a:latin typeface="Montserrat"/>
                <a:ea typeface="Montserrat"/>
                <a:cs typeface="Montserrat"/>
                <a:sym typeface="Montserrat"/>
              </a:rPr>
            </a:br>
            <a:r>
              <a:rPr lang="en-US" sz="2000" dirty="0">
                <a:solidFill>
                  <a:srgbClr val="F5FFF6"/>
                </a:solidFill>
                <a:latin typeface="Montserrat"/>
                <a:ea typeface="Montserrat"/>
                <a:cs typeface="Montserrat"/>
                <a:sym typeface="Montserrat"/>
              </a:rPr>
              <a:t>Livestock and stimulants carry the greatest burdens across CO₂, water, and eutrophication.</a:t>
            </a:r>
          </a:p>
          <a:p>
            <a:pPr marL="342900" indent="-342900" algn="l">
              <a:lnSpc>
                <a:spcPct val="200000"/>
              </a:lnSpc>
              <a:spcBef>
                <a:spcPct val="0"/>
              </a:spcBef>
              <a:buFont typeface="Arial" panose="020B0604020202020204" pitchFamily="34" charset="0"/>
              <a:buChar char="•"/>
            </a:pPr>
            <a:r>
              <a:rPr lang="en-US" sz="2000" dirty="0">
                <a:solidFill>
                  <a:srgbClr val="F5FFF6"/>
                </a:solidFill>
                <a:latin typeface="Montserrat"/>
                <a:ea typeface="Montserrat"/>
                <a:cs typeface="Montserrat"/>
                <a:sym typeface="Montserrat"/>
              </a:rPr>
              <a:t>Farming stages and animal feed are the most emission-intensive lifecycle points.</a:t>
            </a:r>
          </a:p>
          <a:p>
            <a:pPr marL="342900" indent="-342900" algn="l">
              <a:lnSpc>
                <a:spcPct val="200000"/>
              </a:lnSpc>
              <a:spcBef>
                <a:spcPct val="0"/>
              </a:spcBef>
              <a:buFont typeface="Arial" panose="020B0604020202020204" pitchFamily="34" charset="0"/>
              <a:buChar char="•"/>
            </a:pPr>
            <a:r>
              <a:rPr lang="en-US" sz="2000" dirty="0">
                <a:solidFill>
                  <a:srgbClr val="F5FFF6"/>
                </a:solidFill>
                <a:latin typeface="Montserrat"/>
                <a:ea typeface="Montserrat"/>
                <a:cs typeface="Montserrat"/>
                <a:sym typeface="Montserrat"/>
              </a:rPr>
              <a:t>Plant-based foods generally show lower impact, but nuts are an exception due to water intensity.</a:t>
            </a:r>
          </a:p>
          <a:p>
            <a:pPr marL="342900" indent="-342900" algn="l">
              <a:lnSpc>
                <a:spcPct val="200000"/>
              </a:lnSpc>
              <a:spcBef>
                <a:spcPct val="0"/>
              </a:spcBef>
              <a:buFont typeface="Arial" panose="020B0604020202020204" pitchFamily="34" charset="0"/>
              <a:buChar char="•"/>
            </a:pPr>
            <a:r>
              <a:rPr lang="en-US" sz="2000" dirty="0">
                <a:solidFill>
                  <a:srgbClr val="F5FFF6"/>
                </a:solidFill>
                <a:latin typeface="Montserrat"/>
                <a:ea typeface="Montserrat"/>
                <a:cs typeface="Montserrat"/>
                <a:sym typeface="Montserrat"/>
              </a:rPr>
              <a:t>Beef (especially beef herd) is the top global hotspot, making it the key target for sustainability interventions.</a:t>
            </a:r>
            <a:br>
              <a:rPr lang="en-US" sz="2000" dirty="0">
                <a:solidFill>
                  <a:srgbClr val="F5FFF6"/>
                </a:solidFill>
                <a:latin typeface="Montserrat"/>
                <a:ea typeface="Montserrat"/>
                <a:cs typeface="Montserrat"/>
                <a:sym typeface="Montserrat"/>
              </a:rPr>
            </a:br>
            <a:endParaRPr lang="en-US" sz="2000" dirty="0">
              <a:solidFill>
                <a:srgbClr val="F5FFF6"/>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504"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dirty="0"/>
          </a:p>
        </p:txBody>
      </p:sp>
      <p:grpSp>
        <p:nvGrpSpPr>
          <p:cNvPr id="4" name="Group 4"/>
          <p:cNvGrpSpPr/>
          <p:nvPr/>
        </p:nvGrpSpPr>
        <p:grpSpPr>
          <a:xfrm>
            <a:off x="4124481" y="-77805"/>
            <a:ext cx="10364805" cy="10364805"/>
            <a:chOff x="0" y="0"/>
            <a:chExt cx="6350000" cy="6350000"/>
          </a:xfrm>
        </p:grpSpPr>
        <p:sp>
          <p:nvSpPr>
            <p:cNvPr id="5" name="Freeform 5"/>
            <p:cNvSpPr/>
            <p:nvPr/>
          </p:nvSpPr>
          <p:spPr>
            <a:xfrm>
              <a:off x="31877" y="31877"/>
              <a:ext cx="6286246" cy="6286246"/>
            </a:xfrm>
            <a:custGeom>
              <a:avLst/>
              <a:gdLst/>
              <a:ahLst/>
              <a:cxnLst/>
              <a:rect l="l" t="t" r="r" b="b"/>
              <a:pathLst>
                <a:path w="6286246" h="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3"/>
              <a:stretch>
                <a:fillRect l="-25046" r="-25046"/>
              </a:stretch>
            </a:blipFill>
          </p:spPr>
        </p:sp>
      </p:grpSp>
      <p:sp>
        <p:nvSpPr>
          <p:cNvPr id="12" name="TextBox 12"/>
          <p:cNvSpPr txBox="1"/>
          <p:nvPr/>
        </p:nvSpPr>
        <p:spPr>
          <a:xfrm>
            <a:off x="3463614" y="2975387"/>
            <a:ext cx="11686539" cy="3431900"/>
          </a:xfrm>
          <a:prstGeom prst="rect">
            <a:avLst/>
          </a:prstGeom>
        </p:spPr>
        <p:txBody>
          <a:bodyPr lIns="0" tIns="0" rIns="0" bIns="0" rtlCol="0" anchor="t">
            <a:spAutoFit/>
          </a:bodyPr>
          <a:lstStyle/>
          <a:p>
            <a:pPr algn="ctr">
              <a:lnSpc>
                <a:spcPts val="28102"/>
              </a:lnSpc>
              <a:spcBef>
                <a:spcPct val="0"/>
              </a:spcBef>
            </a:pPr>
            <a:r>
              <a:rPr lang="en-US" sz="20073" dirty="0">
                <a:solidFill>
                  <a:srgbClr val="FFFFFF"/>
                </a:solidFill>
                <a:latin typeface="Anton"/>
                <a:ea typeface="Anton"/>
                <a:cs typeface="Anton"/>
                <a:sym typeface="Anton"/>
              </a:rPr>
              <a:t>THANK YOU!</a:t>
            </a:r>
          </a:p>
        </p:txBody>
      </p:sp>
      <p:sp>
        <p:nvSpPr>
          <p:cNvPr id="14" name="TextBox 14"/>
          <p:cNvSpPr txBox="1"/>
          <p:nvPr/>
        </p:nvSpPr>
        <p:spPr>
          <a:xfrm>
            <a:off x="5949790" y="6378712"/>
            <a:ext cx="6207891" cy="551901"/>
          </a:xfrm>
          <a:prstGeom prst="rect">
            <a:avLst/>
          </a:prstGeom>
        </p:spPr>
        <p:txBody>
          <a:bodyPr lIns="0" tIns="0" rIns="0" bIns="0" rtlCol="0" anchor="t">
            <a:spAutoFit/>
          </a:bodyPr>
          <a:lstStyle/>
          <a:p>
            <a:pPr algn="ctr">
              <a:lnSpc>
                <a:spcPts val="2237"/>
              </a:lnSpc>
              <a:spcBef>
                <a:spcPct val="0"/>
              </a:spcBef>
            </a:pPr>
            <a:r>
              <a:rPr lang="en-US" sz="1598" dirty="0">
                <a:solidFill>
                  <a:srgbClr val="FFFFFF"/>
                </a:solidFill>
                <a:latin typeface="Montserrat"/>
                <a:ea typeface="Montserrat"/>
                <a:cs typeface="Montserrat"/>
                <a:sym typeface="Montserrat"/>
              </a:rPr>
              <a:t>Protecting our environment is vital for life on Earth. Let’s work together to maintain our planet’s balance.</a:t>
            </a:r>
          </a:p>
        </p:txBody>
      </p:sp>
      <p:sp>
        <p:nvSpPr>
          <p:cNvPr id="15" name="Freeform 15">
            <a:hlinkClick r:id="rId4" action="ppaction://hlinksldjump"/>
          </p:cNvPr>
          <p:cNvSpPr/>
          <p:nvPr/>
        </p:nvSpPr>
        <p:spPr>
          <a:xfrm flipH="1">
            <a:off x="1778659" y="9022569"/>
            <a:ext cx="471463" cy="471463"/>
          </a:xfrm>
          <a:custGeom>
            <a:avLst/>
            <a:gdLst/>
            <a:ahLst/>
            <a:cxnLst/>
            <a:rect l="l" t="t" r="r" b="b"/>
            <a:pathLst>
              <a:path w="471463" h="471463">
                <a:moveTo>
                  <a:pt x="471462" y="0"/>
                </a:moveTo>
                <a:lnTo>
                  <a:pt x="0" y="0"/>
                </a:lnTo>
                <a:lnTo>
                  <a:pt x="0" y="471462"/>
                </a:lnTo>
                <a:lnTo>
                  <a:pt x="471462" y="471462"/>
                </a:lnTo>
                <a:lnTo>
                  <a:pt x="471462"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16"/>
          <p:cNvGrpSpPr/>
          <p:nvPr/>
        </p:nvGrpSpPr>
        <p:grpSpPr>
          <a:xfrm>
            <a:off x="17839292" y="4214484"/>
            <a:ext cx="3086100" cy="1543739"/>
            <a:chOff x="0" y="0"/>
            <a:chExt cx="812800" cy="406581"/>
          </a:xfrm>
        </p:grpSpPr>
        <p:sp>
          <p:nvSpPr>
            <p:cNvPr id="17" name="Freeform 17"/>
            <p:cNvSpPr/>
            <p:nvPr/>
          </p:nvSpPr>
          <p:spPr>
            <a:xfrm>
              <a:off x="0" y="0"/>
              <a:ext cx="812800" cy="406581"/>
            </a:xfrm>
            <a:custGeom>
              <a:avLst/>
              <a:gdLst/>
              <a:ahLst/>
              <a:cxnLst/>
              <a:rect l="l" t="t" r="r" b="b"/>
              <a:pathLst>
                <a:path w="812800" h="406581">
                  <a:moveTo>
                    <a:pt x="0" y="0"/>
                  </a:moveTo>
                  <a:lnTo>
                    <a:pt x="812800" y="0"/>
                  </a:lnTo>
                  <a:lnTo>
                    <a:pt x="812800" y="406581"/>
                  </a:lnTo>
                  <a:lnTo>
                    <a:pt x="0" y="406581"/>
                  </a:lnTo>
                  <a:close/>
                </a:path>
              </a:pathLst>
            </a:custGeom>
            <a:solidFill>
              <a:srgbClr val="FFFFFF"/>
            </a:solidFill>
          </p:spPr>
        </p:sp>
        <p:sp>
          <p:nvSpPr>
            <p:cNvPr id="18" name="TextBox 18"/>
            <p:cNvSpPr txBox="1"/>
            <p:nvPr/>
          </p:nvSpPr>
          <p:spPr>
            <a:xfrm>
              <a:off x="0" y="-57150"/>
              <a:ext cx="812800" cy="463731"/>
            </a:xfrm>
            <a:prstGeom prst="rect">
              <a:avLst/>
            </a:prstGeom>
          </p:spPr>
          <p:txBody>
            <a:bodyPr lIns="50800" tIns="50800" rIns="50800" bIns="50800" rtlCol="0" anchor="ctr"/>
            <a:lstStyle/>
            <a:p>
              <a:pPr algn="ctr">
                <a:lnSpc>
                  <a:spcPts val="3326"/>
                </a:lnSpc>
              </a:pPr>
              <a:endParaRPr/>
            </a:p>
          </p:txBody>
        </p:sp>
      </p:grpSp>
      <p:sp>
        <p:nvSpPr>
          <p:cNvPr id="19" name="TextBox 19"/>
          <p:cNvSpPr txBox="1"/>
          <p:nvPr/>
        </p:nvSpPr>
        <p:spPr>
          <a:xfrm rot="5400000">
            <a:off x="17467736" y="4854232"/>
            <a:ext cx="1253277" cy="264243"/>
          </a:xfrm>
          <a:prstGeom prst="rect">
            <a:avLst/>
          </a:prstGeom>
        </p:spPr>
        <p:txBody>
          <a:bodyPr lIns="0" tIns="0" rIns="0" bIns="0" rtlCol="0" anchor="t">
            <a:spAutoFit/>
          </a:bodyPr>
          <a:lstStyle/>
          <a:p>
            <a:pPr algn="ctr">
              <a:lnSpc>
                <a:spcPts val="2237"/>
              </a:lnSpc>
              <a:spcBef>
                <a:spcPct val="0"/>
              </a:spcBef>
            </a:pPr>
            <a:r>
              <a:rPr lang="en-US" sz="1598" b="1" dirty="0">
                <a:solidFill>
                  <a:srgbClr val="000000"/>
                </a:solidFill>
                <a:latin typeface="Montserrat Bold"/>
                <a:ea typeface="Montserrat Bold"/>
                <a:cs typeface="Montserrat Bold"/>
                <a:sym typeface="Montserrat Bold"/>
              </a:rPr>
              <a:t>PAGE 15</a:t>
            </a:r>
          </a:p>
        </p:txBody>
      </p:sp>
      <p:sp>
        <p:nvSpPr>
          <p:cNvPr id="6" name="Freeform 2">
            <a:extLst>
              <a:ext uri="{FF2B5EF4-FFF2-40B4-BE49-F238E27FC236}">
                <a16:creationId xmlns:a16="http://schemas.microsoft.com/office/drawing/2014/main" id="{A201C496-6772-A6C5-5EB7-FF97209A9467}"/>
              </a:ext>
            </a:extLst>
          </p:cNvPr>
          <p:cNvSpPr/>
          <p:nvPr/>
        </p:nvSpPr>
        <p:spPr>
          <a:xfrm>
            <a:off x="1778659" y="490716"/>
            <a:ext cx="639595" cy="386153"/>
          </a:xfrm>
          <a:custGeom>
            <a:avLst/>
            <a:gdLst/>
            <a:ahLst/>
            <a:cxnLst/>
            <a:rect l="l" t="t" r="r" b="b"/>
            <a:pathLst>
              <a:path w="639595" h="386153">
                <a:moveTo>
                  <a:pt x="0" y="0"/>
                </a:moveTo>
                <a:lnTo>
                  <a:pt x="639595" y="0"/>
                </a:lnTo>
                <a:lnTo>
                  <a:pt x="639595" y="386153"/>
                </a:lnTo>
                <a:lnTo>
                  <a:pt x="0" y="3861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7">
            <a:hlinkClick r:id="rId9"/>
            <a:extLst>
              <a:ext uri="{FF2B5EF4-FFF2-40B4-BE49-F238E27FC236}">
                <a16:creationId xmlns:a16="http://schemas.microsoft.com/office/drawing/2014/main" id="{056E94D3-238A-4E65-6528-9D058FE26A85}"/>
              </a:ext>
            </a:extLst>
          </p:cNvPr>
          <p:cNvSpPr txBox="1"/>
          <p:nvPr/>
        </p:nvSpPr>
        <p:spPr>
          <a:xfrm>
            <a:off x="14401800" y="527627"/>
            <a:ext cx="1564422" cy="261675"/>
          </a:xfrm>
          <a:prstGeom prst="rect">
            <a:avLst/>
          </a:prstGeom>
        </p:spPr>
        <p:txBody>
          <a:bodyPr lIns="0" tIns="0" rIns="0" bIns="0" rtlCol="0" anchor="t">
            <a:spAutoFit/>
          </a:bodyPr>
          <a:lstStyle/>
          <a:p>
            <a:pPr algn="l">
              <a:lnSpc>
                <a:spcPts val="2212"/>
              </a:lnSpc>
              <a:spcBef>
                <a:spcPct val="0"/>
              </a:spcBef>
            </a:pPr>
            <a:r>
              <a:rPr lang="en-US" sz="1580" dirty="0">
                <a:solidFill>
                  <a:schemeClr val="bg1"/>
                </a:solidFill>
                <a:latin typeface="Montserrat"/>
                <a:ea typeface="Montserrat"/>
                <a:cs typeface="Montserrat"/>
                <a:sym typeface="Montserrat"/>
              </a:rPr>
              <a:t>INSIGHTS</a:t>
            </a:r>
          </a:p>
        </p:txBody>
      </p:sp>
      <p:sp>
        <p:nvSpPr>
          <p:cNvPr id="20" name="TextBox 8">
            <a:hlinkClick r:id="rId10" action="ppaction://hlinksldjump"/>
            <a:extLst>
              <a:ext uri="{FF2B5EF4-FFF2-40B4-BE49-F238E27FC236}">
                <a16:creationId xmlns:a16="http://schemas.microsoft.com/office/drawing/2014/main" id="{7918903F-F513-FAA4-782B-E4AFD4B5D2AB}"/>
              </a:ext>
            </a:extLst>
          </p:cNvPr>
          <p:cNvSpPr txBox="1"/>
          <p:nvPr/>
        </p:nvSpPr>
        <p:spPr>
          <a:xfrm>
            <a:off x="15849600" y="527627"/>
            <a:ext cx="2250222" cy="261675"/>
          </a:xfrm>
          <a:prstGeom prst="rect">
            <a:avLst/>
          </a:prstGeom>
        </p:spPr>
        <p:txBody>
          <a:bodyPr wrap="square" lIns="0" tIns="0" rIns="0" bIns="0" rtlCol="0" anchor="t">
            <a:spAutoFit/>
          </a:bodyPr>
          <a:lstStyle/>
          <a:p>
            <a:pPr algn="l">
              <a:lnSpc>
                <a:spcPts val="2212"/>
              </a:lnSpc>
              <a:spcBef>
                <a:spcPct val="0"/>
              </a:spcBef>
            </a:pPr>
            <a:r>
              <a:rPr lang="en-US" sz="1580" dirty="0">
                <a:solidFill>
                  <a:schemeClr val="bg1"/>
                </a:solidFill>
                <a:latin typeface="Montserrat"/>
                <a:ea typeface="Montserrat"/>
                <a:cs typeface="Montserrat"/>
                <a:sym typeface="Montserrat"/>
              </a:rPr>
              <a:t>RECOMMENDATIONS</a:t>
            </a:r>
          </a:p>
        </p:txBody>
      </p:sp>
      <p:sp>
        <p:nvSpPr>
          <p:cNvPr id="21" name="TextBox 9">
            <a:hlinkClick r:id="rId11" action="ppaction://hlinksldjump"/>
            <a:extLst>
              <a:ext uri="{FF2B5EF4-FFF2-40B4-BE49-F238E27FC236}">
                <a16:creationId xmlns:a16="http://schemas.microsoft.com/office/drawing/2014/main" id="{D50B893E-9B67-3E56-606F-48877A79FDB4}"/>
              </a:ext>
            </a:extLst>
          </p:cNvPr>
          <p:cNvSpPr txBox="1"/>
          <p:nvPr/>
        </p:nvSpPr>
        <p:spPr>
          <a:xfrm>
            <a:off x="10744200" y="527627"/>
            <a:ext cx="922798" cy="261675"/>
          </a:xfrm>
          <a:prstGeom prst="rect">
            <a:avLst/>
          </a:prstGeom>
        </p:spPr>
        <p:txBody>
          <a:bodyPr lIns="0" tIns="0" rIns="0" bIns="0" rtlCol="0" anchor="t">
            <a:spAutoFit/>
          </a:bodyPr>
          <a:lstStyle/>
          <a:p>
            <a:pPr algn="l">
              <a:lnSpc>
                <a:spcPts val="2212"/>
              </a:lnSpc>
              <a:spcBef>
                <a:spcPct val="0"/>
              </a:spcBef>
            </a:pPr>
            <a:r>
              <a:rPr lang="en-US" sz="1580" dirty="0">
                <a:solidFill>
                  <a:schemeClr val="bg1"/>
                </a:solidFill>
                <a:latin typeface="Montserrat"/>
                <a:ea typeface="Montserrat"/>
                <a:cs typeface="Montserrat"/>
                <a:sym typeface="Montserrat"/>
              </a:rPr>
              <a:t>HOME</a:t>
            </a:r>
          </a:p>
        </p:txBody>
      </p:sp>
      <p:sp>
        <p:nvSpPr>
          <p:cNvPr id="22" name="TextBox 10">
            <a:hlinkClick r:id="rId12" action="ppaction://hlinksldjump"/>
            <a:extLst>
              <a:ext uri="{FF2B5EF4-FFF2-40B4-BE49-F238E27FC236}">
                <a16:creationId xmlns:a16="http://schemas.microsoft.com/office/drawing/2014/main" id="{F92FFDC8-AC58-37F0-A63A-E1ED64A70A85}"/>
              </a:ext>
            </a:extLst>
          </p:cNvPr>
          <p:cNvSpPr txBox="1"/>
          <p:nvPr/>
        </p:nvSpPr>
        <p:spPr>
          <a:xfrm>
            <a:off x="12192000" y="527627"/>
            <a:ext cx="1714500" cy="261675"/>
          </a:xfrm>
          <a:prstGeom prst="rect">
            <a:avLst/>
          </a:prstGeom>
        </p:spPr>
        <p:txBody>
          <a:bodyPr wrap="square" lIns="0" tIns="0" rIns="0" bIns="0" rtlCol="0" anchor="t">
            <a:spAutoFit/>
          </a:bodyPr>
          <a:lstStyle/>
          <a:p>
            <a:pPr algn="l">
              <a:lnSpc>
                <a:spcPts val="2212"/>
              </a:lnSpc>
              <a:spcBef>
                <a:spcPct val="0"/>
              </a:spcBef>
            </a:pPr>
            <a:r>
              <a:rPr lang="en-US" sz="1580" dirty="0">
                <a:solidFill>
                  <a:schemeClr val="bg1"/>
                </a:solidFill>
                <a:latin typeface="Montserrat"/>
                <a:ea typeface="Montserrat"/>
                <a:cs typeface="Montserrat"/>
                <a:sym typeface="Montserrat"/>
              </a:rPr>
              <a:t>INTRODUCTION</a:t>
            </a:r>
          </a:p>
        </p:txBody>
      </p:sp>
      <p:sp>
        <p:nvSpPr>
          <p:cNvPr id="23" name="TextBox 11">
            <a:extLst>
              <a:ext uri="{FF2B5EF4-FFF2-40B4-BE49-F238E27FC236}">
                <a16:creationId xmlns:a16="http://schemas.microsoft.com/office/drawing/2014/main" id="{5896E9E7-0514-5C05-D57B-3CD27D730133}"/>
              </a:ext>
            </a:extLst>
          </p:cNvPr>
          <p:cNvSpPr txBox="1"/>
          <p:nvPr/>
        </p:nvSpPr>
        <p:spPr>
          <a:xfrm>
            <a:off x="2540817" y="570681"/>
            <a:ext cx="1914331" cy="261675"/>
          </a:xfrm>
          <a:prstGeom prst="rect">
            <a:avLst/>
          </a:prstGeom>
        </p:spPr>
        <p:txBody>
          <a:bodyPr lIns="0" tIns="0" rIns="0" bIns="0" rtlCol="0" anchor="t">
            <a:spAutoFit/>
          </a:bodyPr>
          <a:lstStyle/>
          <a:p>
            <a:pPr algn="l">
              <a:lnSpc>
                <a:spcPts val="2212"/>
              </a:lnSpc>
              <a:spcBef>
                <a:spcPct val="0"/>
              </a:spcBef>
            </a:pPr>
            <a:r>
              <a:rPr lang="en-US" sz="1580" dirty="0">
                <a:solidFill>
                  <a:schemeClr val="bg1"/>
                </a:solidFill>
                <a:latin typeface="Montserrat"/>
                <a:ea typeface="Montserrat"/>
                <a:cs typeface="Montserrat"/>
                <a:sym typeface="Montserrat"/>
              </a:rPr>
              <a:t>J.F KUKUIA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FFA"/>
        </a:solidFill>
        <a:effectLst/>
      </p:bgPr>
    </p:bg>
    <p:spTree>
      <p:nvGrpSpPr>
        <p:cNvPr id="1" name=""/>
        <p:cNvGrpSpPr/>
        <p:nvPr/>
      </p:nvGrpSpPr>
      <p:grpSpPr>
        <a:xfrm>
          <a:off x="0" y="0"/>
          <a:ext cx="0" cy="0"/>
          <a:chOff x="0" y="0"/>
          <a:chExt cx="0" cy="0"/>
        </a:xfrm>
      </p:grpSpPr>
      <p:grpSp>
        <p:nvGrpSpPr>
          <p:cNvPr id="2" name="Group 2"/>
          <p:cNvGrpSpPr/>
          <p:nvPr/>
        </p:nvGrpSpPr>
        <p:grpSpPr>
          <a:xfrm>
            <a:off x="0" y="7049208"/>
            <a:ext cx="18288000" cy="3237792"/>
            <a:chOff x="0" y="0"/>
            <a:chExt cx="4816593" cy="852752"/>
          </a:xfrm>
          <a:solidFill>
            <a:srgbClr val="293729"/>
          </a:solidFill>
        </p:grpSpPr>
        <p:sp>
          <p:nvSpPr>
            <p:cNvPr id="3" name="Freeform 3"/>
            <p:cNvSpPr/>
            <p:nvPr/>
          </p:nvSpPr>
          <p:spPr>
            <a:xfrm>
              <a:off x="0" y="0"/>
              <a:ext cx="4816592" cy="852752"/>
            </a:xfrm>
            <a:custGeom>
              <a:avLst/>
              <a:gdLst/>
              <a:ahLst/>
              <a:cxnLst/>
              <a:rect l="l" t="t" r="r" b="b"/>
              <a:pathLst>
                <a:path w="4816592" h="852752">
                  <a:moveTo>
                    <a:pt x="0" y="0"/>
                  </a:moveTo>
                  <a:lnTo>
                    <a:pt x="4816592" y="0"/>
                  </a:lnTo>
                  <a:lnTo>
                    <a:pt x="4816592" y="852752"/>
                  </a:lnTo>
                  <a:lnTo>
                    <a:pt x="0" y="852752"/>
                  </a:lnTo>
                  <a:close/>
                </a:path>
              </a:pathLst>
            </a:custGeom>
            <a:grpFill/>
          </p:spPr>
        </p:sp>
        <p:sp>
          <p:nvSpPr>
            <p:cNvPr id="4" name="TextBox 4"/>
            <p:cNvSpPr txBox="1"/>
            <p:nvPr/>
          </p:nvSpPr>
          <p:spPr>
            <a:xfrm>
              <a:off x="0" y="-57150"/>
              <a:ext cx="4816593" cy="909902"/>
            </a:xfrm>
            <a:prstGeom prst="rect">
              <a:avLst/>
            </a:prstGeom>
            <a:grpFill/>
          </p:spPr>
          <p:txBody>
            <a:bodyPr lIns="50800" tIns="50800" rIns="50800" bIns="50800" rtlCol="0" anchor="ctr"/>
            <a:lstStyle/>
            <a:p>
              <a:pPr marL="0" marR="0" lvl="0" indent="0" algn="ctr" defTabSz="914400" rtl="0" eaLnBrk="1" fontAlgn="auto" latinLnBrk="0" hangingPunct="1">
                <a:lnSpc>
                  <a:spcPts val="35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 name="Group 5"/>
          <p:cNvGrpSpPr/>
          <p:nvPr/>
        </p:nvGrpSpPr>
        <p:grpSpPr>
          <a:xfrm>
            <a:off x="12114356" y="0"/>
            <a:ext cx="3427276" cy="4020223"/>
            <a:chOff x="0" y="0"/>
            <a:chExt cx="902657" cy="1058824"/>
          </a:xfrm>
          <a:solidFill>
            <a:schemeClr val="accent3">
              <a:lumMod val="60000"/>
              <a:lumOff val="40000"/>
            </a:schemeClr>
          </a:solidFill>
        </p:grpSpPr>
        <p:sp>
          <p:nvSpPr>
            <p:cNvPr id="6" name="Freeform 6"/>
            <p:cNvSpPr/>
            <p:nvPr/>
          </p:nvSpPr>
          <p:spPr>
            <a:xfrm>
              <a:off x="0" y="0"/>
              <a:ext cx="902657" cy="1058824"/>
            </a:xfrm>
            <a:custGeom>
              <a:avLst/>
              <a:gdLst/>
              <a:ahLst/>
              <a:cxnLst/>
              <a:rect l="l" t="t" r="r" b="b"/>
              <a:pathLst>
                <a:path w="902657" h="1058824">
                  <a:moveTo>
                    <a:pt x="0" y="0"/>
                  </a:moveTo>
                  <a:lnTo>
                    <a:pt x="902657" y="0"/>
                  </a:lnTo>
                  <a:lnTo>
                    <a:pt x="902657" y="1058824"/>
                  </a:lnTo>
                  <a:lnTo>
                    <a:pt x="0" y="1058824"/>
                  </a:lnTo>
                  <a:close/>
                </a:path>
              </a:pathLst>
            </a:custGeom>
            <a:grpFill/>
            <a:ln cap="sq">
              <a:noFill/>
              <a:prstDash val="solid"/>
              <a:miter/>
            </a:ln>
          </p:spPr>
        </p:sp>
        <p:sp>
          <p:nvSpPr>
            <p:cNvPr id="7" name="TextBox 7"/>
            <p:cNvSpPr txBox="1"/>
            <p:nvPr/>
          </p:nvSpPr>
          <p:spPr>
            <a:xfrm>
              <a:off x="0" y="-57150"/>
              <a:ext cx="902657" cy="1115974"/>
            </a:xfrm>
            <a:prstGeom prst="rect">
              <a:avLst/>
            </a:prstGeom>
            <a:grpFill/>
          </p:spPr>
          <p:txBody>
            <a:bodyPr lIns="50800" tIns="50800" rIns="50800" bIns="50800" rtlCol="0" anchor="ctr"/>
            <a:lstStyle/>
            <a:p>
              <a:pPr marL="0" marR="0" lvl="0" indent="0" algn="ctr" defTabSz="914400" rtl="0" eaLnBrk="1" fontAlgn="auto" latinLnBrk="0" hangingPunct="1">
                <a:lnSpc>
                  <a:spcPts val="3500"/>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Freeform 8"/>
          <p:cNvSpPr/>
          <p:nvPr/>
        </p:nvSpPr>
        <p:spPr>
          <a:xfrm>
            <a:off x="11260095" y="2064940"/>
            <a:ext cx="4880087" cy="4873987"/>
          </a:xfrm>
          <a:custGeom>
            <a:avLst/>
            <a:gdLst/>
            <a:ahLst/>
            <a:cxnLst/>
            <a:rect l="l" t="t" r="r" b="b"/>
            <a:pathLst>
              <a:path w="4880087" h="4873987">
                <a:moveTo>
                  <a:pt x="0" y="0"/>
                </a:moveTo>
                <a:lnTo>
                  <a:pt x="4880088" y="0"/>
                </a:lnTo>
                <a:lnTo>
                  <a:pt x="4880088" y="4873988"/>
                </a:lnTo>
                <a:lnTo>
                  <a:pt x="0" y="4873988"/>
                </a:lnTo>
                <a:lnTo>
                  <a:pt x="0" y="0"/>
                </a:lnTo>
                <a:close/>
              </a:path>
            </a:pathLst>
          </a:custGeom>
          <a:blipFill>
            <a:blip r:embed="rId2"/>
            <a:stretch>
              <a:fillRect/>
            </a:stretch>
          </a:blipFill>
        </p:spPr>
      </p:sp>
      <p:sp>
        <p:nvSpPr>
          <p:cNvPr id="9" name="Freeform 9"/>
          <p:cNvSpPr/>
          <p:nvPr/>
        </p:nvSpPr>
        <p:spPr>
          <a:xfrm rot="-5400000">
            <a:off x="3416021" y="1913183"/>
            <a:ext cx="5227643" cy="10735147"/>
          </a:xfrm>
          <a:custGeom>
            <a:avLst/>
            <a:gdLst/>
            <a:ahLst/>
            <a:cxnLst/>
            <a:rect l="l" t="t" r="r" b="b"/>
            <a:pathLst>
              <a:path w="5227643" h="10735147">
                <a:moveTo>
                  <a:pt x="0" y="0"/>
                </a:moveTo>
                <a:lnTo>
                  <a:pt x="5227643" y="0"/>
                </a:lnTo>
                <a:lnTo>
                  <a:pt x="5227643" y="10735147"/>
                </a:lnTo>
                <a:lnTo>
                  <a:pt x="0" y="10735147"/>
                </a:lnTo>
                <a:lnTo>
                  <a:pt x="0" y="0"/>
                </a:lnTo>
                <a:close/>
              </a:path>
            </a:pathLst>
          </a:custGeom>
          <a:blipFill>
            <a:blip r:embed="rId3">
              <a:alphaModFix amt="50000"/>
            </a:blip>
            <a:stretch>
              <a:fillRect l="-1702"/>
            </a:stretch>
          </a:blipFill>
        </p:spPr>
      </p:sp>
      <p:grpSp>
        <p:nvGrpSpPr>
          <p:cNvPr id="10" name="Group 10"/>
          <p:cNvGrpSpPr/>
          <p:nvPr/>
        </p:nvGrpSpPr>
        <p:grpSpPr>
          <a:xfrm>
            <a:off x="1028700" y="5113870"/>
            <a:ext cx="10002286" cy="3967153"/>
            <a:chOff x="0" y="0"/>
            <a:chExt cx="1549616" cy="614616"/>
          </a:xfrm>
        </p:grpSpPr>
        <p:sp>
          <p:nvSpPr>
            <p:cNvPr id="11" name="Freeform 11"/>
            <p:cNvSpPr/>
            <p:nvPr/>
          </p:nvSpPr>
          <p:spPr>
            <a:xfrm>
              <a:off x="0" y="0"/>
              <a:ext cx="1549616" cy="614616"/>
            </a:xfrm>
            <a:custGeom>
              <a:avLst/>
              <a:gdLst/>
              <a:ahLst/>
              <a:cxnLst/>
              <a:rect l="l" t="t" r="r" b="b"/>
              <a:pathLst>
                <a:path w="1549616" h="614616">
                  <a:moveTo>
                    <a:pt x="0" y="0"/>
                  </a:moveTo>
                  <a:lnTo>
                    <a:pt x="1549616" y="0"/>
                  </a:lnTo>
                  <a:lnTo>
                    <a:pt x="1549616" y="614616"/>
                  </a:lnTo>
                  <a:lnTo>
                    <a:pt x="0" y="614616"/>
                  </a:lnTo>
                  <a:close/>
                </a:path>
              </a:pathLst>
            </a:custGeom>
            <a:blipFill>
              <a:blip r:embed="rId4">
                <a:extLst>
                  <a:ext uri="{28A0092B-C50C-407E-A947-70E740481C1C}">
                    <a14:useLocalDpi xmlns:a14="http://schemas.microsoft.com/office/drawing/2010/main" val="0"/>
                  </a:ext>
                </a:extLst>
              </a:blip>
              <a:stretch>
                <a:fillRect/>
              </a:stretch>
            </a:blipFill>
          </p:spPr>
        </p:sp>
      </p:grpSp>
      <p:grpSp>
        <p:nvGrpSpPr>
          <p:cNvPr id="16" name="Group 16"/>
          <p:cNvGrpSpPr/>
          <p:nvPr/>
        </p:nvGrpSpPr>
        <p:grpSpPr>
          <a:xfrm>
            <a:off x="12114356" y="2306585"/>
            <a:ext cx="3427276" cy="342727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r="-49953"/>
              </a:stretch>
            </a:blipFill>
          </p:spPr>
        </p:sp>
      </p:grpSp>
      <p:sp>
        <p:nvSpPr>
          <p:cNvPr id="18" name="TextBox 18"/>
          <p:cNvSpPr txBox="1"/>
          <p:nvPr/>
        </p:nvSpPr>
        <p:spPr>
          <a:xfrm>
            <a:off x="1028700" y="1990154"/>
            <a:ext cx="10002286" cy="3093026"/>
          </a:xfrm>
          <a:prstGeom prst="rect">
            <a:avLst/>
          </a:prstGeom>
        </p:spPr>
        <p:txBody>
          <a:bodyPr lIns="0" tIns="0" rIns="0" bIns="0" rtlCol="0" anchor="t">
            <a:spAutoFit/>
          </a:bodyPr>
          <a:lstStyle/>
          <a:p>
            <a:pPr marL="0" marR="0" lvl="0" indent="0" algn="just" defTabSz="914400" rtl="0" eaLnBrk="1" fontAlgn="auto" latinLnBrk="0" hangingPunct="1">
              <a:lnSpc>
                <a:spcPts val="35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322A2A"/>
                </a:solidFill>
                <a:effectLst/>
                <a:uLnTx/>
                <a:uFillTx/>
                <a:latin typeface="Montserrat" panose="00000500000000000000" pitchFamily="2" charset="0"/>
                <a:ea typeface="Aileron Ultra-Bold"/>
                <a:cs typeface="Aileron Ultra-Bold"/>
                <a:sym typeface="Aileron Ultra-Bold"/>
              </a:rPr>
              <a:t>Food production plays a critical role in shaping global sustainability outcomes. While essential for human survival, it is also one of the largest contributors to environmental challenges, including greenhouse gas emissions, land degradation, freshwater scarcity, and eutrophication. This project evaluates the footprints of 43 food products across 12 food groups, focusing on CO₂ emissions, land use, water scarcity, and eutrophication. </a:t>
            </a:r>
          </a:p>
          <a:p>
            <a:pPr marL="0" marR="0" lvl="0" indent="0" algn="just" defTabSz="914400" rtl="0" eaLnBrk="1" fontAlgn="auto" latinLnBrk="0" hangingPunct="1">
              <a:lnSpc>
                <a:spcPts val="35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322A2A"/>
              </a:solidFill>
              <a:effectLst/>
              <a:uLnTx/>
              <a:uFillTx/>
              <a:latin typeface="Montserrat" panose="00000500000000000000" pitchFamily="2" charset="0"/>
              <a:ea typeface="Aileron Ultra-Bold"/>
              <a:cs typeface="Aileron Ultra-Bold"/>
              <a:sym typeface="Aileron Ultra-Bold"/>
            </a:endParaRPr>
          </a:p>
        </p:txBody>
      </p:sp>
      <p:sp>
        <p:nvSpPr>
          <p:cNvPr id="21" name="Freeform 21"/>
          <p:cNvSpPr/>
          <p:nvPr/>
        </p:nvSpPr>
        <p:spPr>
          <a:xfrm>
            <a:off x="15701882" y="6382992"/>
            <a:ext cx="1709818" cy="254918"/>
          </a:xfrm>
          <a:custGeom>
            <a:avLst/>
            <a:gdLst/>
            <a:ahLst/>
            <a:cxnLst/>
            <a:rect l="l" t="t" r="r" b="b"/>
            <a:pathLst>
              <a:path w="1709818" h="254918">
                <a:moveTo>
                  <a:pt x="0" y="0"/>
                </a:moveTo>
                <a:lnTo>
                  <a:pt x="1709818" y="0"/>
                </a:lnTo>
                <a:lnTo>
                  <a:pt x="1709818" y="254918"/>
                </a:lnTo>
                <a:lnTo>
                  <a:pt x="0" y="2549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TextBox 27">
            <a:extLst>
              <a:ext uri="{FF2B5EF4-FFF2-40B4-BE49-F238E27FC236}">
                <a16:creationId xmlns:a16="http://schemas.microsoft.com/office/drawing/2014/main" id="{4352B8E0-82C6-662A-DDC0-F16265B0F559}"/>
              </a:ext>
            </a:extLst>
          </p:cNvPr>
          <p:cNvSpPr txBox="1"/>
          <p:nvPr/>
        </p:nvSpPr>
        <p:spPr>
          <a:xfrm>
            <a:off x="1981200" y="285514"/>
            <a:ext cx="8672582" cy="1442254"/>
          </a:xfrm>
          <a:prstGeom prst="rect">
            <a:avLst/>
          </a:prstGeom>
        </p:spPr>
        <p:txBody>
          <a:bodyPr wrap="square" lIns="0" tIns="0" rIns="0" bIns="0" rtlCol="0" anchor="t">
            <a:spAutoFit/>
          </a:bodyPr>
          <a:lstStyle/>
          <a:p>
            <a:pPr>
              <a:lnSpc>
                <a:spcPts val="11987"/>
              </a:lnSpc>
              <a:spcBef>
                <a:spcPct val="0"/>
              </a:spcBef>
            </a:pPr>
            <a:r>
              <a:rPr lang="en-US" sz="8000" dirty="0">
                <a:solidFill>
                  <a:srgbClr val="14321A"/>
                </a:solidFill>
                <a:latin typeface="Anton"/>
                <a:ea typeface="Anton"/>
                <a:cs typeface="Anton"/>
                <a:sym typeface="Anton"/>
              </a:rPr>
              <a:t>INTRODUCTION</a:t>
            </a:r>
          </a:p>
        </p:txBody>
      </p:sp>
      <p:sp>
        <p:nvSpPr>
          <p:cNvPr id="23" name="Freeform 5">
            <a:extLst>
              <a:ext uri="{FF2B5EF4-FFF2-40B4-BE49-F238E27FC236}">
                <a16:creationId xmlns:a16="http://schemas.microsoft.com/office/drawing/2014/main" id="{5C6EAE8A-57A5-CD3E-1C23-683B2F3584E8}"/>
              </a:ext>
            </a:extLst>
          </p:cNvPr>
          <p:cNvSpPr/>
          <p:nvPr/>
        </p:nvSpPr>
        <p:spPr>
          <a:xfrm>
            <a:off x="838200" y="495300"/>
            <a:ext cx="909806" cy="970081"/>
          </a:xfrm>
          <a:custGeom>
            <a:avLst/>
            <a:gdLst/>
            <a:ahLst/>
            <a:cxnLst/>
            <a:rect l="l" t="t" r="r" b="b"/>
            <a:pathLst>
              <a:path w="484780" h="512690">
                <a:moveTo>
                  <a:pt x="0" y="0"/>
                </a:moveTo>
                <a:lnTo>
                  <a:pt x="484780" y="0"/>
                </a:lnTo>
                <a:lnTo>
                  <a:pt x="484780" y="512690"/>
                </a:lnTo>
                <a:lnTo>
                  <a:pt x="0" y="5126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4" name="Group 6">
            <a:extLst>
              <a:ext uri="{FF2B5EF4-FFF2-40B4-BE49-F238E27FC236}">
                <a16:creationId xmlns:a16="http://schemas.microsoft.com/office/drawing/2014/main" id="{712AA040-5DC8-004B-991B-4BC584ABABCD}"/>
              </a:ext>
            </a:extLst>
          </p:cNvPr>
          <p:cNvGrpSpPr/>
          <p:nvPr/>
        </p:nvGrpSpPr>
        <p:grpSpPr>
          <a:xfrm>
            <a:off x="17839292" y="4214484"/>
            <a:ext cx="3086100" cy="1543739"/>
            <a:chOff x="0" y="0"/>
            <a:chExt cx="812800" cy="406581"/>
          </a:xfrm>
        </p:grpSpPr>
        <p:sp>
          <p:nvSpPr>
            <p:cNvPr id="25" name="Freeform 7">
              <a:extLst>
                <a:ext uri="{FF2B5EF4-FFF2-40B4-BE49-F238E27FC236}">
                  <a16:creationId xmlns:a16="http://schemas.microsoft.com/office/drawing/2014/main" id="{76D96201-1E2B-D27D-44A1-A14E305F3BC1}"/>
                </a:ext>
              </a:extLst>
            </p:cNvPr>
            <p:cNvSpPr/>
            <p:nvPr/>
          </p:nvSpPr>
          <p:spPr>
            <a:xfrm>
              <a:off x="0" y="0"/>
              <a:ext cx="812800" cy="406581"/>
            </a:xfrm>
            <a:custGeom>
              <a:avLst/>
              <a:gdLst/>
              <a:ahLst/>
              <a:cxnLst/>
              <a:rect l="l" t="t" r="r" b="b"/>
              <a:pathLst>
                <a:path w="812800" h="406581">
                  <a:moveTo>
                    <a:pt x="0" y="0"/>
                  </a:moveTo>
                  <a:lnTo>
                    <a:pt x="812800" y="0"/>
                  </a:lnTo>
                  <a:lnTo>
                    <a:pt x="812800" y="406581"/>
                  </a:lnTo>
                  <a:lnTo>
                    <a:pt x="0" y="406581"/>
                  </a:lnTo>
                  <a:close/>
                </a:path>
              </a:pathLst>
            </a:custGeom>
            <a:solidFill>
              <a:srgbClr val="000000"/>
            </a:solidFill>
          </p:spPr>
        </p:sp>
        <p:sp>
          <p:nvSpPr>
            <p:cNvPr id="26" name="TextBox 8">
              <a:extLst>
                <a:ext uri="{FF2B5EF4-FFF2-40B4-BE49-F238E27FC236}">
                  <a16:creationId xmlns:a16="http://schemas.microsoft.com/office/drawing/2014/main" id="{DA27BF3D-0FF3-B193-6134-DE3EE1485A23}"/>
                </a:ext>
              </a:extLst>
            </p:cNvPr>
            <p:cNvSpPr txBox="1"/>
            <p:nvPr/>
          </p:nvSpPr>
          <p:spPr>
            <a:xfrm>
              <a:off x="0" y="-57150"/>
              <a:ext cx="812800" cy="463731"/>
            </a:xfrm>
            <a:prstGeom prst="rect">
              <a:avLst/>
            </a:prstGeom>
          </p:spPr>
          <p:txBody>
            <a:bodyPr lIns="50800" tIns="50800" rIns="50800" bIns="50800" rtlCol="0" anchor="ctr"/>
            <a:lstStyle/>
            <a:p>
              <a:pPr algn="ctr">
                <a:lnSpc>
                  <a:spcPts val="3326"/>
                </a:lnSpc>
              </a:pPr>
              <a:endParaRPr/>
            </a:p>
          </p:txBody>
        </p:sp>
      </p:grpSp>
      <p:sp>
        <p:nvSpPr>
          <p:cNvPr id="12" name="TextBox 12">
            <a:extLst>
              <a:ext uri="{FF2B5EF4-FFF2-40B4-BE49-F238E27FC236}">
                <a16:creationId xmlns:a16="http://schemas.microsoft.com/office/drawing/2014/main" id="{483842CC-034D-762E-0B8D-B1884BBD90B4}"/>
              </a:ext>
            </a:extLst>
          </p:cNvPr>
          <p:cNvSpPr txBox="1"/>
          <p:nvPr/>
        </p:nvSpPr>
        <p:spPr>
          <a:xfrm rot="5400000">
            <a:off x="17529240" y="4854232"/>
            <a:ext cx="1253277" cy="264243"/>
          </a:xfrm>
          <a:prstGeom prst="rect">
            <a:avLst/>
          </a:prstGeom>
        </p:spPr>
        <p:txBody>
          <a:bodyPr wrap="square" lIns="0" tIns="0" rIns="0" bIns="0" rtlCol="0" anchor="t">
            <a:spAutoFit/>
          </a:bodyPr>
          <a:lstStyle/>
          <a:p>
            <a:pPr algn="ctr">
              <a:lnSpc>
                <a:spcPts val="2237"/>
              </a:lnSpc>
              <a:spcBef>
                <a:spcPct val="0"/>
              </a:spcBef>
            </a:pPr>
            <a:r>
              <a:rPr lang="en-US" sz="1598" b="1" dirty="0">
                <a:solidFill>
                  <a:srgbClr val="F5FFF6"/>
                </a:solidFill>
                <a:latin typeface="Montserrat Bold"/>
                <a:ea typeface="Montserrat Bold"/>
                <a:cs typeface="Montserrat Bold"/>
                <a:sym typeface="Montserrat Bold"/>
              </a:rPr>
              <a:t>PAGE 02</a:t>
            </a:r>
          </a:p>
        </p:txBody>
      </p:sp>
      <p:sp>
        <p:nvSpPr>
          <p:cNvPr id="13" name="Freeform 3">
            <a:extLst>
              <a:ext uri="{FF2B5EF4-FFF2-40B4-BE49-F238E27FC236}">
                <a16:creationId xmlns:a16="http://schemas.microsoft.com/office/drawing/2014/main" id="{CE0A678B-9DEF-1377-C703-A66C91B11F06}"/>
              </a:ext>
            </a:extLst>
          </p:cNvPr>
          <p:cNvSpPr/>
          <p:nvPr/>
        </p:nvSpPr>
        <p:spPr>
          <a:xfrm>
            <a:off x="1778659" y="9244037"/>
            <a:ext cx="471463" cy="471463"/>
          </a:xfrm>
          <a:custGeom>
            <a:avLst/>
            <a:gdLst/>
            <a:ahLst/>
            <a:cxnLst/>
            <a:rect l="l" t="t" r="r" b="b"/>
            <a:pathLst>
              <a:path w="471463" h="471463">
                <a:moveTo>
                  <a:pt x="0" y="0"/>
                </a:moveTo>
                <a:lnTo>
                  <a:pt x="471462" y="0"/>
                </a:lnTo>
                <a:lnTo>
                  <a:pt x="471462" y="471462"/>
                </a:lnTo>
                <a:lnTo>
                  <a:pt x="0" y="4714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FF6"/>
        </a:solidFill>
        <a:effectLst/>
      </p:bgPr>
    </p:bg>
    <p:spTree>
      <p:nvGrpSpPr>
        <p:cNvPr id="1" name=""/>
        <p:cNvGrpSpPr/>
        <p:nvPr/>
      </p:nvGrpSpPr>
      <p:grpSpPr>
        <a:xfrm>
          <a:off x="0" y="0"/>
          <a:ext cx="0" cy="0"/>
          <a:chOff x="0" y="0"/>
          <a:chExt cx="0" cy="0"/>
        </a:xfrm>
      </p:grpSpPr>
      <p:sp>
        <p:nvSpPr>
          <p:cNvPr id="2" name="Freeform 2"/>
          <p:cNvSpPr/>
          <p:nvPr/>
        </p:nvSpPr>
        <p:spPr>
          <a:xfrm>
            <a:off x="1778659" y="490716"/>
            <a:ext cx="639595" cy="386153"/>
          </a:xfrm>
          <a:custGeom>
            <a:avLst/>
            <a:gdLst/>
            <a:ahLst/>
            <a:cxnLst/>
            <a:rect l="l" t="t" r="r" b="b"/>
            <a:pathLst>
              <a:path w="639595" h="386153">
                <a:moveTo>
                  <a:pt x="0" y="0"/>
                </a:moveTo>
                <a:lnTo>
                  <a:pt x="639595" y="0"/>
                </a:lnTo>
                <a:lnTo>
                  <a:pt x="639595" y="386153"/>
                </a:lnTo>
                <a:lnTo>
                  <a:pt x="0" y="3861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78659" y="9022569"/>
            <a:ext cx="471463" cy="471463"/>
          </a:xfrm>
          <a:custGeom>
            <a:avLst/>
            <a:gdLst/>
            <a:ahLst/>
            <a:cxnLst/>
            <a:rect l="l" t="t" r="r" b="b"/>
            <a:pathLst>
              <a:path w="471463" h="471463">
                <a:moveTo>
                  <a:pt x="0" y="0"/>
                </a:moveTo>
                <a:lnTo>
                  <a:pt x="471462" y="0"/>
                </a:lnTo>
                <a:lnTo>
                  <a:pt x="471462" y="471462"/>
                </a:lnTo>
                <a:lnTo>
                  <a:pt x="0" y="4714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7839292" y="4214484"/>
            <a:ext cx="3086100" cy="1543739"/>
            <a:chOff x="0" y="0"/>
            <a:chExt cx="812800" cy="406581"/>
          </a:xfrm>
        </p:grpSpPr>
        <p:sp>
          <p:nvSpPr>
            <p:cNvPr id="5" name="Freeform 5"/>
            <p:cNvSpPr/>
            <p:nvPr/>
          </p:nvSpPr>
          <p:spPr>
            <a:xfrm>
              <a:off x="0" y="0"/>
              <a:ext cx="812800" cy="406581"/>
            </a:xfrm>
            <a:custGeom>
              <a:avLst/>
              <a:gdLst/>
              <a:ahLst/>
              <a:cxnLst/>
              <a:rect l="l" t="t" r="r" b="b"/>
              <a:pathLst>
                <a:path w="812800" h="406581">
                  <a:moveTo>
                    <a:pt x="0" y="0"/>
                  </a:moveTo>
                  <a:lnTo>
                    <a:pt x="812800" y="0"/>
                  </a:lnTo>
                  <a:lnTo>
                    <a:pt x="812800" y="406581"/>
                  </a:lnTo>
                  <a:lnTo>
                    <a:pt x="0" y="406581"/>
                  </a:lnTo>
                  <a:close/>
                </a:path>
              </a:pathLst>
            </a:custGeom>
            <a:solidFill>
              <a:srgbClr val="000000"/>
            </a:solidFill>
          </p:spPr>
        </p:sp>
        <p:sp>
          <p:nvSpPr>
            <p:cNvPr id="6" name="TextBox 6"/>
            <p:cNvSpPr txBox="1"/>
            <p:nvPr/>
          </p:nvSpPr>
          <p:spPr>
            <a:xfrm>
              <a:off x="0" y="-57150"/>
              <a:ext cx="812800" cy="463731"/>
            </a:xfrm>
            <a:prstGeom prst="rect">
              <a:avLst/>
            </a:prstGeom>
          </p:spPr>
          <p:txBody>
            <a:bodyPr lIns="50800" tIns="50800" rIns="50800" bIns="50800" rtlCol="0" anchor="ctr"/>
            <a:lstStyle/>
            <a:p>
              <a:pPr algn="ctr">
                <a:lnSpc>
                  <a:spcPts val="3326"/>
                </a:lnSpc>
              </a:pPr>
              <a:endParaRPr/>
            </a:p>
          </p:txBody>
        </p:sp>
      </p:grpSp>
      <p:sp>
        <p:nvSpPr>
          <p:cNvPr id="7" name="TextBox 7">
            <a:hlinkClick r:id="rId6"/>
          </p:cNvPr>
          <p:cNvSpPr txBox="1"/>
          <p:nvPr/>
        </p:nvSpPr>
        <p:spPr>
          <a:xfrm>
            <a:off x="14401800" y="527627"/>
            <a:ext cx="1564422"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INSIGHTS</a:t>
            </a:r>
          </a:p>
        </p:txBody>
      </p:sp>
      <p:sp>
        <p:nvSpPr>
          <p:cNvPr id="8" name="TextBox 8">
            <a:hlinkClick r:id="rId7" action="ppaction://hlinksldjump"/>
          </p:cNvPr>
          <p:cNvSpPr txBox="1"/>
          <p:nvPr/>
        </p:nvSpPr>
        <p:spPr>
          <a:xfrm>
            <a:off x="15849600" y="527627"/>
            <a:ext cx="2250222"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RECOMMENDATIONS</a:t>
            </a:r>
          </a:p>
        </p:txBody>
      </p:sp>
      <p:sp>
        <p:nvSpPr>
          <p:cNvPr id="9" name="TextBox 9">
            <a:hlinkClick r:id="rId8" action="ppaction://hlinksldjump"/>
          </p:cNvPr>
          <p:cNvSpPr txBox="1"/>
          <p:nvPr/>
        </p:nvSpPr>
        <p:spPr>
          <a:xfrm>
            <a:off x="10744200" y="527627"/>
            <a:ext cx="922798" cy="274230"/>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HOME</a:t>
            </a:r>
          </a:p>
        </p:txBody>
      </p:sp>
      <p:sp>
        <p:nvSpPr>
          <p:cNvPr id="10" name="TextBox 10">
            <a:hlinkClick r:id="rId9" action="ppaction://hlinksldjump"/>
          </p:cNvPr>
          <p:cNvSpPr txBox="1"/>
          <p:nvPr/>
        </p:nvSpPr>
        <p:spPr>
          <a:xfrm>
            <a:off x="12192000" y="527627"/>
            <a:ext cx="1714500"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INTRODUCTION</a:t>
            </a:r>
          </a:p>
        </p:txBody>
      </p:sp>
      <p:sp>
        <p:nvSpPr>
          <p:cNvPr id="11" name="TextBox 11"/>
          <p:cNvSpPr txBox="1"/>
          <p:nvPr/>
        </p:nvSpPr>
        <p:spPr>
          <a:xfrm>
            <a:off x="2540817" y="570681"/>
            <a:ext cx="1914331"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J.F KUKUIA</a:t>
            </a:r>
          </a:p>
        </p:txBody>
      </p:sp>
      <p:sp>
        <p:nvSpPr>
          <p:cNvPr id="12" name="TextBox 12"/>
          <p:cNvSpPr txBox="1"/>
          <p:nvPr/>
        </p:nvSpPr>
        <p:spPr>
          <a:xfrm rot="5400000">
            <a:off x="17529240" y="4854232"/>
            <a:ext cx="1253277" cy="264243"/>
          </a:xfrm>
          <a:prstGeom prst="rect">
            <a:avLst/>
          </a:prstGeom>
        </p:spPr>
        <p:txBody>
          <a:bodyPr wrap="square" lIns="0" tIns="0" rIns="0" bIns="0" rtlCol="0" anchor="t">
            <a:spAutoFit/>
          </a:bodyPr>
          <a:lstStyle/>
          <a:p>
            <a:pPr algn="ctr">
              <a:lnSpc>
                <a:spcPts val="2237"/>
              </a:lnSpc>
              <a:spcBef>
                <a:spcPct val="0"/>
              </a:spcBef>
            </a:pPr>
            <a:r>
              <a:rPr lang="en-US" sz="1598" b="1" dirty="0">
                <a:solidFill>
                  <a:srgbClr val="F5FFF6"/>
                </a:solidFill>
                <a:latin typeface="Montserrat Bold"/>
                <a:ea typeface="Montserrat Bold"/>
                <a:cs typeface="Montserrat Bold"/>
                <a:sym typeface="Montserrat Bold"/>
              </a:rPr>
              <a:t>PAGE 03</a:t>
            </a:r>
          </a:p>
        </p:txBody>
      </p:sp>
      <p:sp>
        <p:nvSpPr>
          <p:cNvPr id="13" name="TextBox 13"/>
          <p:cNvSpPr txBox="1"/>
          <p:nvPr/>
        </p:nvSpPr>
        <p:spPr>
          <a:xfrm>
            <a:off x="1835734" y="1865411"/>
            <a:ext cx="8758371" cy="1449434"/>
          </a:xfrm>
          <a:prstGeom prst="rect">
            <a:avLst/>
          </a:prstGeom>
        </p:spPr>
        <p:txBody>
          <a:bodyPr lIns="0" tIns="0" rIns="0" bIns="0" rtlCol="0" anchor="t">
            <a:spAutoFit/>
          </a:bodyPr>
          <a:lstStyle/>
          <a:p>
            <a:pPr algn="l">
              <a:lnSpc>
                <a:spcPts val="11987"/>
              </a:lnSpc>
              <a:spcBef>
                <a:spcPct val="0"/>
              </a:spcBef>
            </a:pPr>
            <a:r>
              <a:rPr lang="en-US" sz="8562" dirty="0">
                <a:solidFill>
                  <a:srgbClr val="14321A"/>
                </a:solidFill>
                <a:latin typeface="Anton"/>
                <a:ea typeface="Anton"/>
                <a:cs typeface="Anton"/>
                <a:sym typeface="Anton"/>
              </a:rPr>
              <a:t>OBJECTIVES</a:t>
            </a:r>
          </a:p>
        </p:txBody>
      </p:sp>
      <p:grpSp>
        <p:nvGrpSpPr>
          <p:cNvPr id="17" name="Group 17"/>
          <p:cNvGrpSpPr/>
          <p:nvPr/>
        </p:nvGrpSpPr>
        <p:grpSpPr>
          <a:xfrm>
            <a:off x="1778659" y="3505750"/>
            <a:ext cx="8184201" cy="4763042"/>
            <a:chOff x="0" y="0"/>
            <a:chExt cx="1267947" cy="737920"/>
          </a:xfrm>
        </p:grpSpPr>
        <p:sp>
          <p:nvSpPr>
            <p:cNvPr id="18" name="Freeform 18"/>
            <p:cNvSpPr/>
            <p:nvPr/>
          </p:nvSpPr>
          <p:spPr>
            <a:xfrm>
              <a:off x="0" y="0"/>
              <a:ext cx="1267947" cy="737920"/>
            </a:xfrm>
            <a:custGeom>
              <a:avLst/>
              <a:gdLst/>
              <a:ahLst/>
              <a:cxnLst/>
              <a:rect l="l" t="t" r="r" b="b"/>
              <a:pathLst>
                <a:path w="1267947" h="737920">
                  <a:moveTo>
                    <a:pt x="23649" y="0"/>
                  </a:moveTo>
                  <a:lnTo>
                    <a:pt x="1244298" y="0"/>
                  </a:lnTo>
                  <a:cubicBezTo>
                    <a:pt x="1250570" y="0"/>
                    <a:pt x="1256585" y="2492"/>
                    <a:pt x="1261020" y="6927"/>
                  </a:cubicBezTo>
                  <a:cubicBezTo>
                    <a:pt x="1265455" y="11362"/>
                    <a:pt x="1267947" y="17377"/>
                    <a:pt x="1267947" y="23649"/>
                  </a:cubicBezTo>
                  <a:lnTo>
                    <a:pt x="1267947" y="714271"/>
                  </a:lnTo>
                  <a:cubicBezTo>
                    <a:pt x="1267947" y="727332"/>
                    <a:pt x="1257359" y="737920"/>
                    <a:pt x="1244298" y="737920"/>
                  </a:cubicBezTo>
                  <a:lnTo>
                    <a:pt x="23649" y="737920"/>
                  </a:lnTo>
                  <a:cubicBezTo>
                    <a:pt x="17377" y="737920"/>
                    <a:pt x="11362" y="735428"/>
                    <a:pt x="6927" y="730993"/>
                  </a:cubicBezTo>
                  <a:cubicBezTo>
                    <a:pt x="2492" y="726558"/>
                    <a:pt x="0" y="720543"/>
                    <a:pt x="0" y="714271"/>
                  </a:cubicBezTo>
                  <a:lnTo>
                    <a:pt x="0" y="23649"/>
                  </a:lnTo>
                  <a:cubicBezTo>
                    <a:pt x="0" y="10588"/>
                    <a:pt x="10588" y="0"/>
                    <a:pt x="23649" y="0"/>
                  </a:cubicBezTo>
                  <a:close/>
                </a:path>
              </a:pathLst>
            </a:custGeom>
            <a:blipFill>
              <a:blip r:embed="rId10"/>
              <a:stretch>
                <a:fillRect t="-7275" b="-7275"/>
              </a:stretch>
            </a:blipFill>
          </p:spPr>
        </p:sp>
      </p:grpSp>
      <p:grpSp>
        <p:nvGrpSpPr>
          <p:cNvPr id="19" name="Group 19"/>
          <p:cNvGrpSpPr/>
          <p:nvPr/>
        </p:nvGrpSpPr>
        <p:grpSpPr>
          <a:xfrm>
            <a:off x="1051477" y="5514351"/>
            <a:ext cx="1366777" cy="1308712"/>
            <a:chOff x="0" y="0"/>
            <a:chExt cx="359974" cy="344681"/>
          </a:xfrm>
        </p:grpSpPr>
        <p:sp>
          <p:nvSpPr>
            <p:cNvPr id="20" name="Freeform 20"/>
            <p:cNvSpPr/>
            <p:nvPr/>
          </p:nvSpPr>
          <p:spPr>
            <a:xfrm>
              <a:off x="0" y="0"/>
              <a:ext cx="359974" cy="344681"/>
            </a:xfrm>
            <a:custGeom>
              <a:avLst/>
              <a:gdLst/>
              <a:ahLst/>
              <a:cxnLst/>
              <a:rect l="l" t="t" r="r" b="b"/>
              <a:pathLst>
                <a:path w="359974" h="344681">
                  <a:moveTo>
                    <a:pt x="169931" y="0"/>
                  </a:moveTo>
                  <a:lnTo>
                    <a:pt x="190043" y="0"/>
                  </a:lnTo>
                  <a:cubicBezTo>
                    <a:pt x="283893" y="0"/>
                    <a:pt x="359974" y="76081"/>
                    <a:pt x="359974" y="169931"/>
                  </a:cubicBezTo>
                  <a:lnTo>
                    <a:pt x="359974" y="174750"/>
                  </a:lnTo>
                  <a:cubicBezTo>
                    <a:pt x="359974" y="219819"/>
                    <a:pt x="342071" y="263042"/>
                    <a:pt x="310202" y="294910"/>
                  </a:cubicBezTo>
                  <a:cubicBezTo>
                    <a:pt x="278334" y="326778"/>
                    <a:pt x="235112" y="344681"/>
                    <a:pt x="190043" y="344681"/>
                  </a:cubicBezTo>
                  <a:lnTo>
                    <a:pt x="169931" y="344681"/>
                  </a:lnTo>
                  <a:cubicBezTo>
                    <a:pt x="124862" y="344681"/>
                    <a:pt x="81640" y="326778"/>
                    <a:pt x="49772" y="294910"/>
                  </a:cubicBezTo>
                  <a:cubicBezTo>
                    <a:pt x="17903" y="263042"/>
                    <a:pt x="0" y="219819"/>
                    <a:pt x="0" y="174750"/>
                  </a:cubicBezTo>
                  <a:lnTo>
                    <a:pt x="0" y="169931"/>
                  </a:lnTo>
                  <a:cubicBezTo>
                    <a:pt x="0" y="124862"/>
                    <a:pt x="17903" y="81640"/>
                    <a:pt x="49772" y="49772"/>
                  </a:cubicBezTo>
                  <a:cubicBezTo>
                    <a:pt x="81640" y="17903"/>
                    <a:pt x="124862" y="0"/>
                    <a:pt x="169931" y="0"/>
                  </a:cubicBezTo>
                  <a:close/>
                </a:path>
              </a:pathLst>
            </a:custGeom>
            <a:solidFill>
              <a:srgbClr val="3A5C32"/>
            </a:solidFill>
          </p:spPr>
        </p:sp>
        <p:sp>
          <p:nvSpPr>
            <p:cNvPr id="21" name="TextBox 21"/>
            <p:cNvSpPr txBox="1"/>
            <p:nvPr/>
          </p:nvSpPr>
          <p:spPr>
            <a:xfrm>
              <a:off x="0" y="-57150"/>
              <a:ext cx="359974" cy="401831"/>
            </a:xfrm>
            <a:prstGeom prst="rect">
              <a:avLst/>
            </a:prstGeom>
          </p:spPr>
          <p:txBody>
            <a:bodyPr lIns="50800" tIns="50800" rIns="50800" bIns="50800" rtlCol="0" anchor="ctr"/>
            <a:lstStyle/>
            <a:p>
              <a:pPr algn="ctr">
                <a:lnSpc>
                  <a:spcPts val="3326"/>
                </a:lnSpc>
              </a:pPr>
              <a:endParaRPr/>
            </a:p>
          </p:txBody>
        </p:sp>
      </p:grpSp>
      <p:sp>
        <p:nvSpPr>
          <p:cNvPr id="34" name="TextBox 18">
            <a:extLst>
              <a:ext uri="{FF2B5EF4-FFF2-40B4-BE49-F238E27FC236}">
                <a16:creationId xmlns:a16="http://schemas.microsoft.com/office/drawing/2014/main" id="{0C935BD5-871F-18A0-A345-2DDC4B2FE149}"/>
              </a:ext>
            </a:extLst>
          </p:cNvPr>
          <p:cNvSpPr txBox="1"/>
          <p:nvPr/>
        </p:nvSpPr>
        <p:spPr>
          <a:xfrm>
            <a:off x="10778570" y="2498589"/>
            <a:ext cx="6851134" cy="6031523"/>
          </a:xfrm>
          <a:prstGeom prst="rect">
            <a:avLst/>
          </a:prstGeom>
        </p:spPr>
        <p:txBody>
          <a:bodyPr wrap="square" lIns="0" tIns="0" rIns="0" bIns="0" rtlCol="0" anchor="t">
            <a:spAutoFit/>
          </a:bodyPr>
          <a:lstStyle/>
          <a:p>
            <a:pPr marL="285750" indent="-285750" algn="l">
              <a:lnSpc>
                <a:spcPct val="150000"/>
              </a:lnSpc>
              <a:spcBef>
                <a:spcPct val="0"/>
              </a:spcBef>
              <a:buFont typeface="Arial" panose="020B0604020202020204" pitchFamily="34" charset="0"/>
              <a:buChar char="•"/>
            </a:pPr>
            <a:r>
              <a:rPr lang="en-US" sz="2400" dirty="0">
                <a:solidFill>
                  <a:srgbClr val="000000"/>
                </a:solidFill>
                <a:latin typeface="Montserrat"/>
                <a:ea typeface="Montserrat"/>
                <a:cs typeface="Montserrat"/>
                <a:sym typeface="Montserrat"/>
              </a:rPr>
              <a:t>Evaluate the environmental impacts of food production across CO₂, land use, water use, and eutrophication</a:t>
            </a:r>
          </a:p>
          <a:p>
            <a:pPr marL="285750" indent="-285750" algn="l">
              <a:lnSpc>
                <a:spcPct val="150000"/>
              </a:lnSpc>
              <a:spcBef>
                <a:spcPct val="0"/>
              </a:spcBef>
              <a:buFont typeface="Arial" panose="020B0604020202020204" pitchFamily="34" charset="0"/>
              <a:buChar char="•"/>
            </a:pPr>
            <a:r>
              <a:rPr lang="en-US" sz="2400" dirty="0">
                <a:solidFill>
                  <a:srgbClr val="000000"/>
                </a:solidFill>
                <a:latin typeface="Montserrat"/>
                <a:ea typeface="Montserrat"/>
                <a:cs typeface="Montserrat"/>
                <a:sym typeface="Montserrat"/>
              </a:rPr>
              <a:t>Identify hotspots in food groups and production stages</a:t>
            </a:r>
          </a:p>
          <a:p>
            <a:pPr marL="285750" indent="-285750" algn="l">
              <a:lnSpc>
                <a:spcPct val="150000"/>
              </a:lnSpc>
              <a:spcBef>
                <a:spcPct val="0"/>
              </a:spcBef>
              <a:buFont typeface="Arial" panose="020B0604020202020204" pitchFamily="34" charset="0"/>
              <a:buChar char="•"/>
            </a:pPr>
            <a:r>
              <a:rPr lang="en-US" sz="2400" dirty="0">
                <a:solidFill>
                  <a:srgbClr val="000000"/>
                </a:solidFill>
                <a:latin typeface="Montserrat"/>
                <a:ea typeface="Montserrat"/>
                <a:cs typeface="Montserrat"/>
                <a:sym typeface="Montserrat"/>
              </a:rPr>
              <a:t>Provide actionable insights for policymakers, producers, and consumers</a:t>
            </a:r>
          </a:p>
          <a:p>
            <a:pPr marL="285750" indent="-285750" algn="l">
              <a:lnSpc>
                <a:spcPct val="150000"/>
              </a:lnSpc>
              <a:spcBef>
                <a:spcPct val="0"/>
              </a:spcBef>
              <a:buFont typeface="Arial" panose="020B0604020202020204" pitchFamily="34" charset="0"/>
              <a:buChar char="•"/>
            </a:pPr>
            <a:r>
              <a:rPr lang="en-US" sz="2400" dirty="0">
                <a:solidFill>
                  <a:srgbClr val="000000"/>
                </a:solidFill>
                <a:latin typeface="Montserrat"/>
                <a:ea typeface="Montserrat"/>
                <a:cs typeface="Montserrat"/>
                <a:sym typeface="Montserrat"/>
              </a:rPr>
              <a:t>Document methodology and deliverables via GitHub repository</a:t>
            </a:r>
          </a:p>
          <a:p>
            <a:pPr marL="285750" indent="-285750" algn="l">
              <a:lnSpc>
                <a:spcPct val="150000"/>
              </a:lnSpc>
              <a:spcBef>
                <a:spcPct val="0"/>
              </a:spcBef>
              <a:buFont typeface="Arial" panose="020B0604020202020204" pitchFamily="34" charset="0"/>
              <a:buChar char="•"/>
            </a:pPr>
            <a:r>
              <a:rPr lang="en-US" sz="2400" dirty="0">
                <a:solidFill>
                  <a:srgbClr val="000000"/>
                </a:solidFill>
                <a:latin typeface="Montserrat"/>
                <a:ea typeface="Montserrat"/>
                <a:cs typeface="Montserrat"/>
                <a:sym typeface="Montserrat"/>
              </a:rPr>
              <a:t>Support sustainable food system decision-making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FF6"/>
        </a:solidFill>
        <a:effectLst/>
      </p:bgPr>
    </p:bg>
    <p:spTree>
      <p:nvGrpSpPr>
        <p:cNvPr id="1" name=""/>
        <p:cNvGrpSpPr/>
        <p:nvPr/>
      </p:nvGrpSpPr>
      <p:grpSpPr>
        <a:xfrm>
          <a:off x="0" y="0"/>
          <a:ext cx="0" cy="0"/>
          <a:chOff x="0" y="0"/>
          <a:chExt cx="0" cy="0"/>
        </a:xfrm>
      </p:grpSpPr>
      <p:grpSp>
        <p:nvGrpSpPr>
          <p:cNvPr id="2" name="Group 2"/>
          <p:cNvGrpSpPr/>
          <p:nvPr/>
        </p:nvGrpSpPr>
        <p:grpSpPr>
          <a:xfrm>
            <a:off x="-10443990" y="0"/>
            <a:ext cx="16702390" cy="10633645"/>
            <a:chOff x="0" y="0"/>
            <a:chExt cx="2587637" cy="1647430"/>
          </a:xfrm>
        </p:grpSpPr>
        <p:sp>
          <p:nvSpPr>
            <p:cNvPr id="3" name="Freeform 3"/>
            <p:cNvSpPr/>
            <p:nvPr/>
          </p:nvSpPr>
          <p:spPr>
            <a:xfrm>
              <a:off x="0" y="0"/>
              <a:ext cx="2587637" cy="1647430"/>
            </a:xfrm>
            <a:custGeom>
              <a:avLst/>
              <a:gdLst/>
              <a:ahLst/>
              <a:cxnLst/>
              <a:rect l="l" t="t" r="r" b="b"/>
              <a:pathLst>
                <a:path w="2587637" h="1647430">
                  <a:moveTo>
                    <a:pt x="0" y="0"/>
                  </a:moveTo>
                  <a:lnTo>
                    <a:pt x="2587637" y="0"/>
                  </a:lnTo>
                  <a:lnTo>
                    <a:pt x="2587637" y="1647430"/>
                  </a:lnTo>
                  <a:lnTo>
                    <a:pt x="0" y="1647430"/>
                  </a:ln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US" dirty="0"/>
            </a:p>
          </p:txBody>
        </p:sp>
      </p:grpSp>
      <p:sp>
        <p:nvSpPr>
          <p:cNvPr id="5" name="Freeform 5"/>
          <p:cNvSpPr/>
          <p:nvPr/>
        </p:nvSpPr>
        <p:spPr>
          <a:xfrm>
            <a:off x="1778659" y="9022569"/>
            <a:ext cx="471463" cy="471463"/>
          </a:xfrm>
          <a:custGeom>
            <a:avLst/>
            <a:gdLst/>
            <a:ahLst/>
            <a:cxnLst/>
            <a:rect l="l" t="t" r="r" b="b"/>
            <a:pathLst>
              <a:path w="471463" h="471463">
                <a:moveTo>
                  <a:pt x="0" y="0"/>
                </a:moveTo>
                <a:lnTo>
                  <a:pt x="471462" y="0"/>
                </a:lnTo>
                <a:lnTo>
                  <a:pt x="471462" y="471462"/>
                </a:lnTo>
                <a:lnTo>
                  <a:pt x="0" y="471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7839292" y="4214484"/>
            <a:ext cx="3086100" cy="1543739"/>
            <a:chOff x="0" y="0"/>
            <a:chExt cx="812800" cy="406581"/>
          </a:xfrm>
        </p:grpSpPr>
        <p:sp>
          <p:nvSpPr>
            <p:cNvPr id="7" name="Freeform 7"/>
            <p:cNvSpPr/>
            <p:nvPr/>
          </p:nvSpPr>
          <p:spPr>
            <a:xfrm>
              <a:off x="0" y="0"/>
              <a:ext cx="812800" cy="406581"/>
            </a:xfrm>
            <a:custGeom>
              <a:avLst/>
              <a:gdLst/>
              <a:ahLst/>
              <a:cxnLst/>
              <a:rect l="l" t="t" r="r" b="b"/>
              <a:pathLst>
                <a:path w="812800" h="406581">
                  <a:moveTo>
                    <a:pt x="0" y="0"/>
                  </a:moveTo>
                  <a:lnTo>
                    <a:pt x="812800" y="0"/>
                  </a:lnTo>
                  <a:lnTo>
                    <a:pt x="812800" y="406581"/>
                  </a:lnTo>
                  <a:lnTo>
                    <a:pt x="0" y="406581"/>
                  </a:lnTo>
                  <a:close/>
                </a:path>
              </a:pathLst>
            </a:custGeom>
            <a:solidFill>
              <a:srgbClr val="000000"/>
            </a:solidFill>
          </p:spPr>
        </p:sp>
        <p:sp>
          <p:nvSpPr>
            <p:cNvPr id="8" name="TextBox 8"/>
            <p:cNvSpPr txBox="1"/>
            <p:nvPr/>
          </p:nvSpPr>
          <p:spPr>
            <a:xfrm>
              <a:off x="0" y="-57150"/>
              <a:ext cx="812800" cy="463731"/>
            </a:xfrm>
            <a:prstGeom prst="rect">
              <a:avLst/>
            </a:prstGeom>
          </p:spPr>
          <p:txBody>
            <a:bodyPr lIns="50800" tIns="50800" rIns="50800" bIns="50800" rtlCol="0" anchor="ctr"/>
            <a:lstStyle/>
            <a:p>
              <a:pPr algn="ctr">
                <a:lnSpc>
                  <a:spcPts val="3326"/>
                </a:lnSpc>
              </a:pPr>
              <a:endParaRPr/>
            </a:p>
          </p:txBody>
        </p:sp>
      </p:grpSp>
      <p:sp>
        <p:nvSpPr>
          <p:cNvPr id="10" name="TextBox 10"/>
          <p:cNvSpPr txBox="1"/>
          <p:nvPr/>
        </p:nvSpPr>
        <p:spPr>
          <a:xfrm rot="5400000">
            <a:off x="17467736" y="4854232"/>
            <a:ext cx="1253277" cy="264243"/>
          </a:xfrm>
          <a:prstGeom prst="rect">
            <a:avLst/>
          </a:prstGeom>
        </p:spPr>
        <p:txBody>
          <a:bodyPr lIns="0" tIns="0" rIns="0" bIns="0" rtlCol="0" anchor="t">
            <a:spAutoFit/>
          </a:bodyPr>
          <a:lstStyle/>
          <a:p>
            <a:pPr algn="ctr">
              <a:lnSpc>
                <a:spcPts val="2237"/>
              </a:lnSpc>
              <a:spcBef>
                <a:spcPct val="0"/>
              </a:spcBef>
            </a:pPr>
            <a:r>
              <a:rPr lang="en-US" sz="1598" b="1">
                <a:solidFill>
                  <a:srgbClr val="F5FFF6"/>
                </a:solidFill>
                <a:latin typeface="Montserrat Bold"/>
                <a:ea typeface="Montserrat Bold"/>
                <a:cs typeface="Montserrat Bold"/>
                <a:sym typeface="Montserrat Bold"/>
              </a:rPr>
              <a:t>PAGE 04</a:t>
            </a:r>
          </a:p>
        </p:txBody>
      </p:sp>
      <p:sp>
        <p:nvSpPr>
          <p:cNvPr id="13" name="TextBox 13"/>
          <p:cNvSpPr txBox="1"/>
          <p:nvPr/>
        </p:nvSpPr>
        <p:spPr>
          <a:xfrm>
            <a:off x="8517305" y="1545809"/>
            <a:ext cx="5803308" cy="1218282"/>
          </a:xfrm>
          <a:prstGeom prst="rect">
            <a:avLst/>
          </a:prstGeom>
        </p:spPr>
        <p:txBody>
          <a:bodyPr lIns="0" tIns="0" rIns="0" bIns="0" rtlCol="0" anchor="t">
            <a:spAutoFit/>
          </a:bodyPr>
          <a:lstStyle/>
          <a:p>
            <a:pPr algn="l">
              <a:lnSpc>
                <a:spcPts val="9503"/>
              </a:lnSpc>
            </a:pPr>
            <a:r>
              <a:rPr lang="en-US" sz="8562" dirty="0">
                <a:solidFill>
                  <a:srgbClr val="14321A"/>
                </a:solidFill>
                <a:latin typeface="Anton"/>
                <a:ea typeface="Anton"/>
                <a:cs typeface="Anton"/>
                <a:sym typeface="Anton"/>
              </a:rPr>
              <a:t>TOOLS USED </a:t>
            </a:r>
          </a:p>
        </p:txBody>
      </p:sp>
      <p:sp>
        <p:nvSpPr>
          <p:cNvPr id="18" name="TextBox 18"/>
          <p:cNvSpPr txBox="1"/>
          <p:nvPr/>
        </p:nvSpPr>
        <p:spPr>
          <a:xfrm>
            <a:off x="8517305" y="4176384"/>
            <a:ext cx="8330188" cy="2153538"/>
          </a:xfrm>
          <a:prstGeom prst="rect">
            <a:avLst/>
          </a:prstGeom>
        </p:spPr>
        <p:txBody>
          <a:bodyPr lIns="0" tIns="0" rIns="0" bIns="0" rtlCol="0" anchor="t">
            <a:spAutoFit/>
          </a:bodyPr>
          <a:lstStyle/>
          <a:p>
            <a:pPr marL="285750" indent="-285750" algn="l">
              <a:lnSpc>
                <a:spcPct val="150000"/>
              </a:lnSpc>
              <a:spcBef>
                <a:spcPct val="0"/>
              </a:spcBef>
              <a:buFont typeface="Arial" panose="020B0604020202020204" pitchFamily="34" charset="0"/>
              <a:buChar char="•"/>
            </a:pPr>
            <a:r>
              <a:rPr lang="en-US" sz="2400" b="1" dirty="0">
                <a:solidFill>
                  <a:srgbClr val="000000"/>
                </a:solidFill>
                <a:latin typeface="Montserrat"/>
                <a:ea typeface="Montserrat"/>
                <a:cs typeface="Montserrat"/>
                <a:sym typeface="Montserrat"/>
              </a:rPr>
              <a:t>Power BI</a:t>
            </a:r>
            <a:r>
              <a:rPr lang="en-US" sz="2400" dirty="0">
                <a:solidFill>
                  <a:srgbClr val="000000"/>
                </a:solidFill>
                <a:latin typeface="Montserrat"/>
                <a:ea typeface="Montserrat"/>
                <a:cs typeface="Montserrat"/>
                <a:sym typeface="Montserrat"/>
              </a:rPr>
              <a:t>: Dashboard creation and analysis</a:t>
            </a:r>
          </a:p>
          <a:p>
            <a:pPr marL="285750" indent="-285750" algn="l">
              <a:lnSpc>
                <a:spcPct val="150000"/>
              </a:lnSpc>
              <a:spcBef>
                <a:spcPct val="0"/>
              </a:spcBef>
              <a:buFont typeface="Arial" panose="020B0604020202020204" pitchFamily="34" charset="0"/>
              <a:buChar char="•"/>
            </a:pPr>
            <a:r>
              <a:rPr lang="en-US" sz="2400" b="1" dirty="0">
                <a:solidFill>
                  <a:srgbClr val="000000"/>
                </a:solidFill>
                <a:latin typeface="Montserrat"/>
                <a:ea typeface="Montserrat"/>
                <a:cs typeface="Montserrat"/>
                <a:sym typeface="Montserrat"/>
              </a:rPr>
              <a:t>Power Query &amp; DAX</a:t>
            </a:r>
            <a:r>
              <a:rPr lang="en-US" sz="2400" dirty="0">
                <a:solidFill>
                  <a:srgbClr val="000000"/>
                </a:solidFill>
                <a:latin typeface="Montserrat"/>
                <a:ea typeface="Montserrat"/>
                <a:cs typeface="Montserrat"/>
                <a:sym typeface="Montserrat"/>
              </a:rPr>
              <a:t>: Data cleaning and measures</a:t>
            </a:r>
          </a:p>
          <a:p>
            <a:pPr marL="285750" indent="-285750" algn="l">
              <a:lnSpc>
                <a:spcPct val="150000"/>
              </a:lnSpc>
              <a:spcBef>
                <a:spcPct val="0"/>
              </a:spcBef>
              <a:buFont typeface="Arial" panose="020B0604020202020204" pitchFamily="34" charset="0"/>
              <a:buChar char="•"/>
            </a:pPr>
            <a:r>
              <a:rPr lang="en-US" sz="2400" b="1" dirty="0">
                <a:solidFill>
                  <a:srgbClr val="000000"/>
                </a:solidFill>
                <a:latin typeface="Montserrat"/>
                <a:ea typeface="Montserrat"/>
                <a:cs typeface="Montserrat"/>
                <a:sym typeface="Montserrat"/>
              </a:rPr>
              <a:t>GitHub</a:t>
            </a:r>
            <a:r>
              <a:rPr lang="en-US" sz="2400" dirty="0">
                <a:solidFill>
                  <a:srgbClr val="000000"/>
                </a:solidFill>
                <a:latin typeface="Montserrat"/>
                <a:ea typeface="Montserrat"/>
                <a:cs typeface="Montserrat"/>
                <a:sym typeface="Montserrat"/>
              </a:rPr>
              <a:t>: Repository for documentation and code</a:t>
            </a:r>
          </a:p>
          <a:p>
            <a:pPr marL="285750" indent="-285750" algn="l">
              <a:lnSpc>
                <a:spcPct val="150000"/>
              </a:lnSpc>
              <a:spcBef>
                <a:spcPct val="0"/>
              </a:spcBef>
              <a:buFont typeface="Arial" panose="020B0604020202020204" pitchFamily="34" charset="0"/>
              <a:buChar char="•"/>
            </a:pPr>
            <a:r>
              <a:rPr lang="en-US" sz="2400" b="1" dirty="0">
                <a:solidFill>
                  <a:srgbClr val="000000"/>
                </a:solidFill>
                <a:latin typeface="Montserrat"/>
                <a:ea typeface="Montserrat"/>
                <a:cs typeface="Montserrat"/>
                <a:sym typeface="Montserrat"/>
              </a:rPr>
              <a:t>Excel</a:t>
            </a:r>
            <a:r>
              <a:rPr lang="en-US" sz="2400" dirty="0">
                <a:solidFill>
                  <a:srgbClr val="000000"/>
                </a:solidFill>
                <a:latin typeface="Montserrat"/>
                <a:ea typeface="Montserrat"/>
                <a:cs typeface="Montserrat"/>
                <a:sym typeface="Montserrat"/>
              </a:rPr>
              <a:t>: Preliminary dataset exploration</a:t>
            </a:r>
          </a:p>
        </p:txBody>
      </p:sp>
      <p:grpSp>
        <p:nvGrpSpPr>
          <p:cNvPr id="19" name="Group 19"/>
          <p:cNvGrpSpPr/>
          <p:nvPr/>
        </p:nvGrpSpPr>
        <p:grpSpPr>
          <a:xfrm>
            <a:off x="3776384" y="2036834"/>
            <a:ext cx="4100616" cy="6231957"/>
            <a:chOff x="0" y="0"/>
            <a:chExt cx="635293" cy="965493"/>
          </a:xfrm>
        </p:grpSpPr>
        <p:sp>
          <p:nvSpPr>
            <p:cNvPr id="20" name="Freeform 20"/>
            <p:cNvSpPr/>
            <p:nvPr/>
          </p:nvSpPr>
          <p:spPr>
            <a:xfrm>
              <a:off x="0" y="0"/>
              <a:ext cx="635293" cy="965493"/>
            </a:xfrm>
            <a:custGeom>
              <a:avLst/>
              <a:gdLst/>
              <a:ahLst/>
              <a:cxnLst/>
              <a:rect l="l" t="t" r="r" b="b"/>
              <a:pathLst>
                <a:path w="635293" h="965493">
                  <a:moveTo>
                    <a:pt x="47200" y="0"/>
                  </a:moveTo>
                  <a:lnTo>
                    <a:pt x="588093" y="0"/>
                  </a:lnTo>
                  <a:cubicBezTo>
                    <a:pt x="600611" y="0"/>
                    <a:pt x="612617" y="4973"/>
                    <a:pt x="621468" y="13824"/>
                  </a:cubicBezTo>
                  <a:cubicBezTo>
                    <a:pt x="630320" y="22676"/>
                    <a:pt x="635293" y="34682"/>
                    <a:pt x="635293" y="47200"/>
                  </a:cubicBezTo>
                  <a:lnTo>
                    <a:pt x="635293" y="918293"/>
                  </a:lnTo>
                  <a:cubicBezTo>
                    <a:pt x="635293" y="930812"/>
                    <a:pt x="630320" y="942817"/>
                    <a:pt x="621468" y="951669"/>
                  </a:cubicBezTo>
                  <a:cubicBezTo>
                    <a:pt x="612617" y="960520"/>
                    <a:pt x="600611" y="965493"/>
                    <a:pt x="588093" y="965493"/>
                  </a:cubicBezTo>
                  <a:lnTo>
                    <a:pt x="47200" y="965493"/>
                  </a:lnTo>
                  <a:cubicBezTo>
                    <a:pt x="34682" y="965493"/>
                    <a:pt x="22676" y="960520"/>
                    <a:pt x="13824" y="951669"/>
                  </a:cubicBezTo>
                  <a:cubicBezTo>
                    <a:pt x="4973" y="942817"/>
                    <a:pt x="0" y="930812"/>
                    <a:pt x="0" y="918293"/>
                  </a:cubicBezTo>
                  <a:lnTo>
                    <a:pt x="0" y="47200"/>
                  </a:lnTo>
                  <a:cubicBezTo>
                    <a:pt x="0" y="34682"/>
                    <a:pt x="4973" y="22676"/>
                    <a:pt x="13824" y="13824"/>
                  </a:cubicBezTo>
                  <a:cubicBezTo>
                    <a:pt x="22676" y="4973"/>
                    <a:pt x="34682" y="0"/>
                    <a:pt x="47200" y="0"/>
                  </a:cubicBezTo>
                  <a:close/>
                </a:path>
              </a:pathLst>
            </a:custGeom>
            <a:blipFill>
              <a:blip r:embed="rId5"/>
              <a:stretch>
                <a:fillRect l="-10790" r="-10790"/>
              </a:stretch>
            </a:blipFill>
          </p:spPr>
        </p:sp>
      </p:grpSp>
      <p:sp>
        <p:nvSpPr>
          <p:cNvPr id="25" name="Freeform 2">
            <a:extLst>
              <a:ext uri="{FF2B5EF4-FFF2-40B4-BE49-F238E27FC236}">
                <a16:creationId xmlns:a16="http://schemas.microsoft.com/office/drawing/2014/main" id="{58B501FD-49E7-09FB-AD89-0CD57BED8905}"/>
              </a:ext>
            </a:extLst>
          </p:cNvPr>
          <p:cNvSpPr/>
          <p:nvPr/>
        </p:nvSpPr>
        <p:spPr>
          <a:xfrm>
            <a:off x="1778659" y="490716"/>
            <a:ext cx="639595" cy="386153"/>
          </a:xfrm>
          <a:custGeom>
            <a:avLst/>
            <a:gdLst/>
            <a:ahLst/>
            <a:cxnLst/>
            <a:rect l="l" t="t" r="r" b="b"/>
            <a:pathLst>
              <a:path w="639595" h="386153">
                <a:moveTo>
                  <a:pt x="0" y="0"/>
                </a:moveTo>
                <a:lnTo>
                  <a:pt x="639595" y="0"/>
                </a:lnTo>
                <a:lnTo>
                  <a:pt x="639595" y="386153"/>
                </a:lnTo>
                <a:lnTo>
                  <a:pt x="0" y="3861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TextBox 7">
            <a:hlinkClick r:id="rId8"/>
            <a:extLst>
              <a:ext uri="{FF2B5EF4-FFF2-40B4-BE49-F238E27FC236}">
                <a16:creationId xmlns:a16="http://schemas.microsoft.com/office/drawing/2014/main" id="{A938A0EE-6F3A-E90C-AD27-B5654AED9583}"/>
              </a:ext>
            </a:extLst>
          </p:cNvPr>
          <p:cNvSpPr txBox="1"/>
          <p:nvPr/>
        </p:nvSpPr>
        <p:spPr>
          <a:xfrm>
            <a:off x="14401800" y="527627"/>
            <a:ext cx="1564422"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INSIGHTS</a:t>
            </a:r>
          </a:p>
        </p:txBody>
      </p:sp>
      <p:sp>
        <p:nvSpPr>
          <p:cNvPr id="27" name="TextBox 8">
            <a:hlinkClick r:id="rId9" action="ppaction://hlinksldjump"/>
            <a:extLst>
              <a:ext uri="{FF2B5EF4-FFF2-40B4-BE49-F238E27FC236}">
                <a16:creationId xmlns:a16="http://schemas.microsoft.com/office/drawing/2014/main" id="{63FF61F3-57DD-B871-607B-360200708038}"/>
              </a:ext>
            </a:extLst>
          </p:cNvPr>
          <p:cNvSpPr txBox="1"/>
          <p:nvPr/>
        </p:nvSpPr>
        <p:spPr>
          <a:xfrm>
            <a:off x="15849600" y="527627"/>
            <a:ext cx="2250222"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RECOMMENDATIONS</a:t>
            </a:r>
          </a:p>
        </p:txBody>
      </p:sp>
      <p:sp>
        <p:nvSpPr>
          <p:cNvPr id="28" name="TextBox 9">
            <a:hlinkClick r:id="rId10" action="ppaction://hlinksldjump"/>
            <a:extLst>
              <a:ext uri="{FF2B5EF4-FFF2-40B4-BE49-F238E27FC236}">
                <a16:creationId xmlns:a16="http://schemas.microsoft.com/office/drawing/2014/main" id="{A23D10A0-A4D2-A294-E996-857DBD4E2BFB}"/>
              </a:ext>
            </a:extLst>
          </p:cNvPr>
          <p:cNvSpPr txBox="1"/>
          <p:nvPr/>
        </p:nvSpPr>
        <p:spPr>
          <a:xfrm>
            <a:off x="10744200" y="527627"/>
            <a:ext cx="922798" cy="274230"/>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HOME</a:t>
            </a:r>
          </a:p>
        </p:txBody>
      </p:sp>
      <p:sp>
        <p:nvSpPr>
          <p:cNvPr id="29" name="TextBox 10">
            <a:hlinkClick r:id="rId11" action="ppaction://hlinksldjump"/>
            <a:extLst>
              <a:ext uri="{FF2B5EF4-FFF2-40B4-BE49-F238E27FC236}">
                <a16:creationId xmlns:a16="http://schemas.microsoft.com/office/drawing/2014/main" id="{CB232864-EF3D-E86F-9CAB-750937A074D6}"/>
              </a:ext>
            </a:extLst>
          </p:cNvPr>
          <p:cNvSpPr txBox="1"/>
          <p:nvPr/>
        </p:nvSpPr>
        <p:spPr>
          <a:xfrm>
            <a:off x="12192000" y="527627"/>
            <a:ext cx="1714500"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INTRODUCTION</a:t>
            </a:r>
          </a:p>
        </p:txBody>
      </p:sp>
      <p:sp>
        <p:nvSpPr>
          <p:cNvPr id="30" name="TextBox 11">
            <a:extLst>
              <a:ext uri="{FF2B5EF4-FFF2-40B4-BE49-F238E27FC236}">
                <a16:creationId xmlns:a16="http://schemas.microsoft.com/office/drawing/2014/main" id="{99F95A94-B3EF-C3F2-537F-279B495D4C39}"/>
              </a:ext>
            </a:extLst>
          </p:cNvPr>
          <p:cNvSpPr txBox="1"/>
          <p:nvPr/>
        </p:nvSpPr>
        <p:spPr>
          <a:xfrm>
            <a:off x="2540817" y="570681"/>
            <a:ext cx="1914331" cy="261675"/>
          </a:xfrm>
          <a:prstGeom prst="rect">
            <a:avLst/>
          </a:prstGeom>
        </p:spPr>
        <p:txBody>
          <a:bodyPr lIns="0" tIns="0" rIns="0" bIns="0" rtlCol="0" anchor="t">
            <a:spAutoFit/>
          </a:bodyPr>
          <a:lstStyle/>
          <a:p>
            <a:pPr algn="l">
              <a:lnSpc>
                <a:spcPts val="2212"/>
              </a:lnSpc>
              <a:spcBef>
                <a:spcPct val="0"/>
              </a:spcBef>
            </a:pPr>
            <a:r>
              <a:rPr lang="en-US" sz="1580" b="1" dirty="0">
                <a:solidFill>
                  <a:schemeClr val="bg1"/>
                </a:solidFill>
                <a:latin typeface="Montserrat"/>
                <a:ea typeface="Montserrat"/>
                <a:cs typeface="Montserrat"/>
                <a:sym typeface="Montserrat"/>
              </a:rPr>
              <a:t>J.F KUKUIA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FF6"/>
        </a:solidFill>
        <a:effectLst/>
      </p:bgPr>
    </p:bg>
    <p:spTree>
      <p:nvGrpSpPr>
        <p:cNvPr id="1" name=""/>
        <p:cNvGrpSpPr/>
        <p:nvPr/>
      </p:nvGrpSpPr>
      <p:grpSpPr>
        <a:xfrm>
          <a:off x="0" y="0"/>
          <a:ext cx="0" cy="0"/>
          <a:chOff x="0" y="0"/>
          <a:chExt cx="0" cy="0"/>
        </a:xfrm>
      </p:grpSpPr>
      <p:grpSp>
        <p:nvGrpSpPr>
          <p:cNvPr id="2" name="Group 2"/>
          <p:cNvGrpSpPr/>
          <p:nvPr/>
        </p:nvGrpSpPr>
        <p:grpSpPr>
          <a:xfrm>
            <a:off x="88135" y="6072516"/>
            <a:ext cx="18525368" cy="4214484"/>
            <a:chOff x="0" y="0"/>
            <a:chExt cx="2870064" cy="652934"/>
          </a:xfrm>
        </p:grpSpPr>
        <p:sp>
          <p:nvSpPr>
            <p:cNvPr id="3" name="Freeform 3"/>
            <p:cNvSpPr/>
            <p:nvPr/>
          </p:nvSpPr>
          <p:spPr>
            <a:xfrm>
              <a:off x="0" y="0"/>
              <a:ext cx="2870064" cy="652934"/>
            </a:xfrm>
            <a:custGeom>
              <a:avLst/>
              <a:gdLst/>
              <a:ahLst/>
              <a:cxnLst/>
              <a:rect l="l" t="t" r="r" b="b"/>
              <a:pathLst>
                <a:path w="2870064" h="652934">
                  <a:moveTo>
                    <a:pt x="0" y="0"/>
                  </a:moveTo>
                  <a:lnTo>
                    <a:pt x="2870064" y="0"/>
                  </a:lnTo>
                  <a:lnTo>
                    <a:pt x="2870064" y="652934"/>
                  </a:lnTo>
                  <a:lnTo>
                    <a:pt x="0" y="652934"/>
                  </a:lnTo>
                  <a:close/>
                </a:path>
              </a:pathLst>
            </a:custGeom>
            <a:blipFill>
              <a:blip r:embed="rId2">
                <a:extLst>
                  <a:ext uri="{28A0092B-C50C-407E-A947-70E740481C1C}">
                    <a14:useLocalDpi xmlns:a14="http://schemas.microsoft.com/office/drawing/2010/main" val="0"/>
                  </a:ext>
                </a:extLst>
              </a:blip>
              <a:stretch>
                <a:fillRect/>
              </a:stretch>
            </a:blipFill>
            <a:ln>
              <a:solidFill>
                <a:schemeClr val="bg1"/>
              </a:solidFill>
            </a:ln>
          </p:spPr>
          <p:txBody>
            <a:bodyPr/>
            <a:lstStyle/>
            <a:p>
              <a:endParaRPr lang="en-US" dirty="0"/>
            </a:p>
          </p:txBody>
        </p:sp>
      </p:grpSp>
      <p:sp>
        <p:nvSpPr>
          <p:cNvPr id="4" name="Freeform 4"/>
          <p:cNvSpPr/>
          <p:nvPr/>
        </p:nvSpPr>
        <p:spPr>
          <a:xfrm>
            <a:off x="1778659" y="9022569"/>
            <a:ext cx="471463" cy="471463"/>
          </a:xfrm>
          <a:custGeom>
            <a:avLst/>
            <a:gdLst/>
            <a:ahLst/>
            <a:cxnLst/>
            <a:rect l="l" t="t" r="r" b="b"/>
            <a:pathLst>
              <a:path w="471463" h="471463">
                <a:moveTo>
                  <a:pt x="0" y="0"/>
                </a:moveTo>
                <a:lnTo>
                  <a:pt x="471462" y="0"/>
                </a:lnTo>
                <a:lnTo>
                  <a:pt x="471462" y="471462"/>
                </a:lnTo>
                <a:lnTo>
                  <a:pt x="0" y="471462"/>
                </a:lnTo>
                <a:lnTo>
                  <a:pt x="0" y="0"/>
                </a:lnTo>
                <a:close/>
              </a:path>
            </a:pathLst>
          </a:custGeom>
          <a:blipFill>
            <a:blip r:embed="rId3">
              <a:extLst>
                <a:ext uri="{96DAC541-7B7A-43D3-8B79-37D633B846F1}">
                  <asvg:svgBlip xmlns:asvg="http://schemas.microsoft.com/office/drawing/2016/SVG/main" r:embed="rId4"/>
                </a:ext>
              </a:extLst>
            </a:blip>
            <a:stretch>
              <a:fillRect/>
            </a:stretch>
          </a:blipFill>
          <a:ln>
            <a:noFill/>
          </a:ln>
        </p:spPr>
      </p:sp>
      <p:grpSp>
        <p:nvGrpSpPr>
          <p:cNvPr id="5" name="Group 5"/>
          <p:cNvGrpSpPr/>
          <p:nvPr/>
        </p:nvGrpSpPr>
        <p:grpSpPr>
          <a:xfrm>
            <a:off x="17839292" y="4214484"/>
            <a:ext cx="3086100" cy="1543739"/>
            <a:chOff x="0" y="0"/>
            <a:chExt cx="812800" cy="406581"/>
          </a:xfrm>
        </p:grpSpPr>
        <p:sp>
          <p:nvSpPr>
            <p:cNvPr id="6" name="Freeform 6"/>
            <p:cNvSpPr/>
            <p:nvPr/>
          </p:nvSpPr>
          <p:spPr>
            <a:xfrm>
              <a:off x="0" y="0"/>
              <a:ext cx="812800" cy="406581"/>
            </a:xfrm>
            <a:custGeom>
              <a:avLst/>
              <a:gdLst/>
              <a:ahLst/>
              <a:cxnLst/>
              <a:rect l="l" t="t" r="r" b="b"/>
              <a:pathLst>
                <a:path w="812800" h="406581">
                  <a:moveTo>
                    <a:pt x="0" y="0"/>
                  </a:moveTo>
                  <a:lnTo>
                    <a:pt x="812800" y="0"/>
                  </a:lnTo>
                  <a:lnTo>
                    <a:pt x="812800" y="406581"/>
                  </a:lnTo>
                  <a:lnTo>
                    <a:pt x="0" y="406581"/>
                  </a:lnTo>
                  <a:close/>
                </a:path>
              </a:pathLst>
            </a:custGeom>
            <a:solidFill>
              <a:srgbClr val="000000"/>
            </a:solidFill>
          </p:spPr>
        </p:sp>
        <p:sp>
          <p:nvSpPr>
            <p:cNvPr id="7" name="TextBox 7"/>
            <p:cNvSpPr txBox="1"/>
            <p:nvPr/>
          </p:nvSpPr>
          <p:spPr>
            <a:xfrm>
              <a:off x="0" y="-57150"/>
              <a:ext cx="812800" cy="463731"/>
            </a:xfrm>
            <a:prstGeom prst="rect">
              <a:avLst/>
            </a:prstGeom>
          </p:spPr>
          <p:txBody>
            <a:bodyPr lIns="50800" tIns="50800" rIns="50800" bIns="50800" rtlCol="0" anchor="ctr"/>
            <a:lstStyle/>
            <a:p>
              <a:pPr algn="ctr">
                <a:lnSpc>
                  <a:spcPts val="3326"/>
                </a:lnSpc>
              </a:pPr>
              <a:endParaRPr/>
            </a:p>
          </p:txBody>
        </p:sp>
      </p:grpSp>
      <p:sp>
        <p:nvSpPr>
          <p:cNvPr id="8" name="TextBox 8"/>
          <p:cNvSpPr txBox="1"/>
          <p:nvPr/>
        </p:nvSpPr>
        <p:spPr>
          <a:xfrm rot="5400000">
            <a:off x="17467736" y="4854232"/>
            <a:ext cx="1253277" cy="264243"/>
          </a:xfrm>
          <a:prstGeom prst="rect">
            <a:avLst/>
          </a:prstGeom>
        </p:spPr>
        <p:txBody>
          <a:bodyPr lIns="0" tIns="0" rIns="0" bIns="0" rtlCol="0" anchor="t">
            <a:spAutoFit/>
          </a:bodyPr>
          <a:lstStyle/>
          <a:p>
            <a:pPr algn="ctr">
              <a:lnSpc>
                <a:spcPts val="2237"/>
              </a:lnSpc>
              <a:spcBef>
                <a:spcPct val="0"/>
              </a:spcBef>
            </a:pPr>
            <a:r>
              <a:rPr lang="en-US" sz="1598" b="1">
                <a:solidFill>
                  <a:srgbClr val="F5FFF6"/>
                </a:solidFill>
                <a:latin typeface="Montserrat Bold"/>
                <a:ea typeface="Montserrat Bold"/>
                <a:cs typeface="Montserrat Bold"/>
                <a:sym typeface="Montserrat Bold"/>
              </a:rPr>
              <a:t>PAGE 05</a:t>
            </a:r>
          </a:p>
        </p:txBody>
      </p:sp>
      <p:sp>
        <p:nvSpPr>
          <p:cNvPr id="17" name="TextBox 17"/>
          <p:cNvSpPr txBox="1"/>
          <p:nvPr/>
        </p:nvSpPr>
        <p:spPr>
          <a:xfrm>
            <a:off x="4764814" y="1586317"/>
            <a:ext cx="10170386" cy="1442254"/>
          </a:xfrm>
          <a:prstGeom prst="rect">
            <a:avLst/>
          </a:prstGeom>
        </p:spPr>
        <p:txBody>
          <a:bodyPr wrap="square" lIns="0" tIns="0" rIns="0" bIns="0" rtlCol="0" anchor="t">
            <a:spAutoFit/>
          </a:bodyPr>
          <a:lstStyle/>
          <a:p>
            <a:pPr algn="ctr">
              <a:lnSpc>
                <a:spcPts val="11987"/>
              </a:lnSpc>
              <a:spcBef>
                <a:spcPct val="0"/>
              </a:spcBef>
            </a:pPr>
            <a:r>
              <a:rPr lang="en-US" sz="8562" dirty="0">
                <a:solidFill>
                  <a:srgbClr val="14321A"/>
                </a:solidFill>
                <a:latin typeface="Anton"/>
                <a:ea typeface="Anton"/>
                <a:cs typeface="Anton"/>
                <a:sym typeface="Anton"/>
              </a:rPr>
              <a:t>CRISP-DM Framework</a:t>
            </a:r>
          </a:p>
        </p:txBody>
      </p:sp>
      <p:grpSp>
        <p:nvGrpSpPr>
          <p:cNvPr id="18" name="Group 18"/>
          <p:cNvGrpSpPr/>
          <p:nvPr/>
        </p:nvGrpSpPr>
        <p:grpSpPr>
          <a:xfrm>
            <a:off x="2418254" y="3315031"/>
            <a:ext cx="4113649" cy="5139419"/>
            <a:chOff x="0" y="0"/>
            <a:chExt cx="1083430" cy="1353592"/>
          </a:xfrm>
        </p:grpSpPr>
        <p:sp>
          <p:nvSpPr>
            <p:cNvPr id="19" name="Freeform 19"/>
            <p:cNvSpPr/>
            <p:nvPr/>
          </p:nvSpPr>
          <p:spPr>
            <a:xfrm>
              <a:off x="0" y="0"/>
              <a:ext cx="1083430" cy="1353592"/>
            </a:xfrm>
            <a:custGeom>
              <a:avLst/>
              <a:gdLst/>
              <a:ahLst/>
              <a:cxnLst/>
              <a:rect l="l" t="t" r="r" b="b"/>
              <a:pathLst>
                <a:path w="1083430" h="1353592">
                  <a:moveTo>
                    <a:pt x="56460" y="0"/>
                  </a:moveTo>
                  <a:lnTo>
                    <a:pt x="1026970" y="0"/>
                  </a:lnTo>
                  <a:cubicBezTo>
                    <a:pt x="1041944" y="0"/>
                    <a:pt x="1056305" y="5948"/>
                    <a:pt x="1066893" y="16537"/>
                  </a:cubicBezTo>
                  <a:cubicBezTo>
                    <a:pt x="1077482" y="27125"/>
                    <a:pt x="1083430" y="41486"/>
                    <a:pt x="1083430" y="56460"/>
                  </a:cubicBezTo>
                  <a:lnTo>
                    <a:pt x="1083430" y="1297132"/>
                  </a:lnTo>
                  <a:cubicBezTo>
                    <a:pt x="1083430" y="1312106"/>
                    <a:pt x="1077482" y="1326467"/>
                    <a:pt x="1066893" y="1337055"/>
                  </a:cubicBezTo>
                  <a:cubicBezTo>
                    <a:pt x="1056305" y="1347643"/>
                    <a:pt x="1041944" y="1353592"/>
                    <a:pt x="1026970" y="1353592"/>
                  </a:cubicBezTo>
                  <a:lnTo>
                    <a:pt x="56460" y="1353592"/>
                  </a:lnTo>
                  <a:cubicBezTo>
                    <a:pt x="41486" y="1353592"/>
                    <a:pt x="27125" y="1347643"/>
                    <a:pt x="16537" y="1337055"/>
                  </a:cubicBezTo>
                  <a:cubicBezTo>
                    <a:pt x="5948" y="1326467"/>
                    <a:pt x="0" y="1312106"/>
                    <a:pt x="0" y="1297132"/>
                  </a:cubicBezTo>
                  <a:lnTo>
                    <a:pt x="0" y="56460"/>
                  </a:lnTo>
                  <a:cubicBezTo>
                    <a:pt x="0" y="41486"/>
                    <a:pt x="5948" y="27125"/>
                    <a:pt x="16537" y="16537"/>
                  </a:cubicBezTo>
                  <a:cubicBezTo>
                    <a:pt x="27125" y="5948"/>
                    <a:pt x="41486" y="0"/>
                    <a:pt x="56460" y="0"/>
                  </a:cubicBezTo>
                  <a:close/>
                </a:path>
              </a:pathLst>
            </a:custGeom>
            <a:solidFill>
              <a:srgbClr val="3A5C32"/>
            </a:solidFill>
            <a:ln w="19050" cap="rnd">
              <a:solidFill>
                <a:srgbClr val="000000"/>
              </a:solidFill>
              <a:prstDash val="solid"/>
              <a:round/>
            </a:ln>
          </p:spPr>
        </p:sp>
        <p:sp>
          <p:nvSpPr>
            <p:cNvPr id="20" name="TextBox 20"/>
            <p:cNvSpPr txBox="1"/>
            <p:nvPr/>
          </p:nvSpPr>
          <p:spPr>
            <a:xfrm>
              <a:off x="0" y="-57150"/>
              <a:ext cx="1083430" cy="1410742"/>
            </a:xfrm>
            <a:prstGeom prst="rect">
              <a:avLst/>
            </a:prstGeom>
          </p:spPr>
          <p:txBody>
            <a:bodyPr lIns="50800" tIns="50800" rIns="50800" bIns="50800" rtlCol="0" anchor="ctr"/>
            <a:lstStyle/>
            <a:p>
              <a:pPr algn="ctr">
                <a:lnSpc>
                  <a:spcPts val="3326"/>
                </a:lnSpc>
              </a:pPr>
              <a:endParaRPr/>
            </a:p>
          </p:txBody>
        </p:sp>
      </p:grpSp>
      <p:grpSp>
        <p:nvGrpSpPr>
          <p:cNvPr id="21" name="Group 21"/>
          <p:cNvGrpSpPr/>
          <p:nvPr/>
        </p:nvGrpSpPr>
        <p:grpSpPr>
          <a:xfrm>
            <a:off x="7228456" y="3315031"/>
            <a:ext cx="4113649" cy="5139419"/>
            <a:chOff x="0" y="0"/>
            <a:chExt cx="1083430" cy="1353592"/>
          </a:xfrm>
        </p:grpSpPr>
        <p:sp>
          <p:nvSpPr>
            <p:cNvPr id="22" name="Freeform 22"/>
            <p:cNvSpPr/>
            <p:nvPr/>
          </p:nvSpPr>
          <p:spPr>
            <a:xfrm>
              <a:off x="0" y="0"/>
              <a:ext cx="1083430" cy="1353592"/>
            </a:xfrm>
            <a:custGeom>
              <a:avLst/>
              <a:gdLst/>
              <a:ahLst/>
              <a:cxnLst/>
              <a:rect l="l" t="t" r="r" b="b"/>
              <a:pathLst>
                <a:path w="1083430" h="1353592">
                  <a:moveTo>
                    <a:pt x="56460" y="0"/>
                  </a:moveTo>
                  <a:lnTo>
                    <a:pt x="1026970" y="0"/>
                  </a:lnTo>
                  <a:cubicBezTo>
                    <a:pt x="1041944" y="0"/>
                    <a:pt x="1056305" y="5948"/>
                    <a:pt x="1066893" y="16537"/>
                  </a:cubicBezTo>
                  <a:cubicBezTo>
                    <a:pt x="1077482" y="27125"/>
                    <a:pt x="1083430" y="41486"/>
                    <a:pt x="1083430" y="56460"/>
                  </a:cubicBezTo>
                  <a:lnTo>
                    <a:pt x="1083430" y="1297132"/>
                  </a:lnTo>
                  <a:cubicBezTo>
                    <a:pt x="1083430" y="1312106"/>
                    <a:pt x="1077482" y="1326467"/>
                    <a:pt x="1066893" y="1337055"/>
                  </a:cubicBezTo>
                  <a:cubicBezTo>
                    <a:pt x="1056305" y="1347643"/>
                    <a:pt x="1041944" y="1353592"/>
                    <a:pt x="1026970" y="1353592"/>
                  </a:cubicBezTo>
                  <a:lnTo>
                    <a:pt x="56460" y="1353592"/>
                  </a:lnTo>
                  <a:cubicBezTo>
                    <a:pt x="41486" y="1353592"/>
                    <a:pt x="27125" y="1347643"/>
                    <a:pt x="16537" y="1337055"/>
                  </a:cubicBezTo>
                  <a:cubicBezTo>
                    <a:pt x="5948" y="1326467"/>
                    <a:pt x="0" y="1312106"/>
                    <a:pt x="0" y="1297132"/>
                  </a:cubicBezTo>
                  <a:lnTo>
                    <a:pt x="0" y="56460"/>
                  </a:lnTo>
                  <a:cubicBezTo>
                    <a:pt x="0" y="41486"/>
                    <a:pt x="5948" y="27125"/>
                    <a:pt x="16537" y="16537"/>
                  </a:cubicBezTo>
                  <a:cubicBezTo>
                    <a:pt x="27125" y="5948"/>
                    <a:pt x="41486" y="0"/>
                    <a:pt x="56460" y="0"/>
                  </a:cubicBezTo>
                  <a:close/>
                </a:path>
              </a:pathLst>
            </a:custGeom>
            <a:solidFill>
              <a:srgbClr val="3A5C32"/>
            </a:solidFill>
            <a:ln w="19050" cap="rnd">
              <a:solidFill>
                <a:srgbClr val="000000"/>
              </a:solidFill>
              <a:prstDash val="solid"/>
              <a:round/>
            </a:ln>
          </p:spPr>
        </p:sp>
        <p:sp>
          <p:nvSpPr>
            <p:cNvPr id="23" name="TextBox 23"/>
            <p:cNvSpPr txBox="1"/>
            <p:nvPr/>
          </p:nvSpPr>
          <p:spPr>
            <a:xfrm>
              <a:off x="0" y="-57150"/>
              <a:ext cx="1083430" cy="1410742"/>
            </a:xfrm>
            <a:prstGeom prst="rect">
              <a:avLst/>
            </a:prstGeom>
          </p:spPr>
          <p:txBody>
            <a:bodyPr lIns="50800" tIns="50800" rIns="50800" bIns="50800" rtlCol="0" anchor="ctr"/>
            <a:lstStyle/>
            <a:p>
              <a:pPr algn="ctr">
                <a:lnSpc>
                  <a:spcPts val="3326"/>
                </a:lnSpc>
              </a:pPr>
              <a:endParaRPr/>
            </a:p>
          </p:txBody>
        </p:sp>
      </p:grpSp>
      <p:grpSp>
        <p:nvGrpSpPr>
          <p:cNvPr id="24" name="Group 24"/>
          <p:cNvGrpSpPr/>
          <p:nvPr/>
        </p:nvGrpSpPr>
        <p:grpSpPr>
          <a:xfrm>
            <a:off x="12331101" y="3315031"/>
            <a:ext cx="4113649" cy="5139419"/>
            <a:chOff x="0" y="0"/>
            <a:chExt cx="1083430" cy="1353592"/>
          </a:xfrm>
        </p:grpSpPr>
        <p:sp>
          <p:nvSpPr>
            <p:cNvPr id="25" name="Freeform 25"/>
            <p:cNvSpPr/>
            <p:nvPr/>
          </p:nvSpPr>
          <p:spPr>
            <a:xfrm>
              <a:off x="0" y="0"/>
              <a:ext cx="1083430" cy="1353592"/>
            </a:xfrm>
            <a:custGeom>
              <a:avLst/>
              <a:gdLst/>
              <a:ahLst/>
              <a:cxnLst/>
              <a:rect l="l" t="t" r="r" b="b"/>
              <a:pathLst>
                <a:path w="1083430" h="1353592">
                  <a:moveTo>
                    <a:pt x="56460" y="0"/>
                  </a:moveTo>
                  <a:lnTo>
                    <a:pt x="1026970" y="0"/>
                  </a:lnTo>
                  <a:cubicBezTo>
                    <a:pt x="1041944" y="0"/>
                    <a:pt x="1056305" y="5948"/>
                    <a:pt x="1066893" y="16537"/>
                  </a:cubicBezTo>
                  <a:cubicBezTo>
                    <a:pt x="1077482" y="27125"/>
                    <a:pt x="1083430" y="41486"/>
                    <a:pt x="1083430" y="56460"/>
                  </a:cubicBezTo>
                  <a:lnTo>
                    <a:pt x="1083430" y="1297132"/>
                  </a:lnTo>
                  <a:cubicBezTo>
                    <a:pt x="1083430" y="1312106"/>
                    <a:pt x="1077482" y="1326467"/>
                    <a:pt x="1066893" y="1337055"/>
                  </a:cubicBezTo>
                  <a:cubicBezTo>
                    <a:pt x="1056305" y="1347643"/>
                    <a:pt x="1041944" y="1353592"/>
                    <a:pt x="1026970" y="1353592"/>
                  </a:cubicBezTo>
                  <a:lnTo>
                    <a:pt x="56460" y="1353592"/>
                  </a:lnTo>
                  <a:cubicBezTo>
                    <a:pt x="41486" y="1353592"/>
                    <a:pt x="27125" y="1347643"/>
                    <a:pt x="16537" y="1337055"/>
                  </a:cubicBezTo>
                  <a:cubicBezTo>
                    <a:pt x="5948" y="1326467"/>
                    <a:pt x="0" y="1312106"/>
                    <a:pt x="0" y="1297132"/>
                  </a:cubicBezTo>
                  <a:lnTo>
                    <a:pt x="0" y="56460"/>
                  </a:lnTo>
                  <a:cubicBezTo>
                    <a:pt x="0" y="41486"/>
                    <a:pt x="5948" y="27125"/>
                    <a:pt x="16537" y="16537"/>
                  </a:cubicBezTo>
                  <a:cubicBezTo>
                    <a:pt x="27125" y="5948"/>
                    <a:pt x="41486" y="0"/>
                    <a:pt x="56460" y="0"/>
                  </a:cubicBezTo>
                  <a:close/>
                </a:path>
              </a:pathLst>
            </a:custGeom>
            <a:solidFill>
              <a:srgbClr val="3A5C32"/>
            </a:solidFill>
            <a:ln w="19050" cap="rnd">
              <a:solidFill>
                <a:srgbClr val="000000"/>
              </a:solidFill>
              <a:prstDash val="solid"/>
              <a:round/>
            </a:ln>
          </p:spPr>
        </p:sp>
        <p:sp>
          <p:nvSpPr>
            <p:cNvPr id="26" name="TextBox 26"/>
            <p:cNvSpPr txBox="1"/>
            <p:nvPr/>
          </p:nvSpPr>
          <p:spPr>
            <a:xfrm>
              <a:off x="0" y="-57150"/>
              <a:ext cx="1083430" cy="1410742"/>
            </a:xfrm>
            <a:prstGeom prst="rect">
              <a:avLst/>
            </a:prstGeom>
          </p:spPr>
          <p:txBody>
            <a:bodyPr lIns="50800" tIns="50800" rIns="50800" bIns="50800" rtlCol="0" anchor="ctr"/>
            <a:lstStyle/>
            <a:p>
              <a:pPr algn="ctr">
                <a:lnSpc>
                  <a:spcPts val="3326"/>
                </a:lnSpc>
              </a:pPr>
              <a:endParaRPr/>
            </a:p>
          </p:txBody>
        </p:sp>
      </p:grpSp>
      <p:sp>
        <p:nvSpPr>
          <p:cNvPr id="27" name="TextBox 27"/>
          <p:cNvSpPr txBox="1"/>
          <p:nvPr/>
        </p:nvSpPr>
        <p:spPr>
          <a:xfrm>
            <a:off x="2879820" y="4697299"/>
            <a:ext cx="3251803" cy="2153538"/>
          </a:xfrm>
          <a:prstGeom prst="rect">
            <a:avLst/>
          </a:prstGeom>
        </p:spPr>
        <p:txBody>
          <a:bodyPr lIns="0" tIns="0" rIns="0" bIns="0" rtlCol="0" anchor="t">
            <a:spAutoFit/>
          </a:bodyPr>
          <a:lstStyle/>
          <a:p>
            <a:pPr marL="342900" indent="-342900" algn="l">
              <a:lnSpc>
                <a:spcPct val="150000"/>
              </a:lnSpc>
              <a:spcBef>
                <a:spcPct val="0"/>
              </a:spcBef>
              <a:buFont typeface="Arial" panose="020B0604020202020204" pitchFamily="34" charset="0"/>
              <a:buChar char="•"/>
            </a:pPr>
            <a:r>
              <a:rPr lang="en-US" sz="2400" dirty="0">
                <a:solidFill>
                  <a:srgbClr val="F5FFF6"/>
                </a:solidFill>
                <a:latin typeface="Montserrat"/>
                <a:ea typeface="Montserrat"/>
                <a:cs typeface="Montserrat"/>
                <a:sym typeface="Montserrat"/>
              </a:rPr>
              <a:t>Define problem &amp; questions</a:t>
            </a:r>
          </a:p>
          <a:p>
            <a:pPr marL="342900" indent="-342900" algn="l">
              <a:lnSpc>
                <a:spcPct val="150000"/>
              </a:lnSpc>
              <a:spcBef>
                <a:spcPct val="0"/>
              </a:spcBef>
              <a:buFont typeface="Arial" panose="020B0604020202020204" pitchFamily="34" charset="0"/>
              <a:buChar char="•"/>
            </a:pPr>
            <a:r>
              <a:rPr lang="en-US" sz="2400" dirty="0">
                <a:solidFill>
                  <a:srgbClr val="F5FFF6"/>
                </a:solidFill>
                <a:latin typeface="Montserrat"/>
                <a:ea typeface="Montserrat"/>
                <a:cs typeface="Montserrat"/>
                <a:sym typeface="Montserrat"/>
              </a:rPr>
              <a:t>Explore the dataset</a:t>
            </a:r>
          </a:p>
        </p:txBody>
      </p:sp>
      <p:sp>
        <p:nvSpPr>
          <p:cNvPr id="28" name="TextBox 28"/>
          <p:cNvSpPr txBox="1"/>
          <p:nvPr/>
        </p:nvSpPr>
        <p:spPr>
          <a:xfrm>
            <a:off x="7805601" y="4697299"/>
            <a:ext cx="3251803" cy="2153538"/>
          </a:xfrm>
          <a:prstGeom prst="rect">
            <a:avLst/>
          </a:prstGeom>
        </p:spPr>
        <p:txBody>
          <a:bodyPr lIns="0" tIns="0" rIns="0" bIns="0" rtlCol="0" anchor="t">
            <a:spAutoFit/>
          </a:bodyPr>
          <a:lstStyle/>
          <a:p>
            <a:pPr marL="342900" indent="-342900" algn="l">
              <a:lnSpc>
                <a:spcPct val="150000"/>
              </a:lnSpc>
              <a:spcBef>
                <a:spcPct val="0"/>
              </a:spcBef>
              <a:buFont typeface="Arial" panose="020B0604020202020204" pitchFamily="34" charset="0"/>
              <a:buChar char="•"/>
            </a:pPr>
            <a:r>
              <a:rPr lang="en-US" sz="2400" dirty="0">
                <a:solidFill>
                  <a:srgbClr val="F5FFF6"/>
                </a:solidFill>
                <a:latin typeface="Montserrat"/>
                <a:ea typeface="Montserrat"/>
                <a:cs typeface="Montserrat"/>
                <a:sym typeface="Montserrat"/>
              </a:rPr>
              <a:t>Clean and model data</a:t>
            </a:r>
          </a:p>
          <a:p>
            <a:pPr marL="342900" indent="-342900" algn="l">
              <a:lnSpc>
                <a:spcPct val="150000"/>
              </a:lnSpc>
              <a:spcBef>
                <a:spcPct val="0"/>
              </a:spcBef>
              <a:buFont typeface="Arial" panose="020B0604020202020204" pitchFamily="34" charset="0"/>
              <a:buChar char="•"/>
            </a:pPr>
            <a:r>
              <a:rPr lang="en-US" sz="2400" dirty="0">
                <a:solidFill>
                  <a:srgbClr val="F5FFF6"/>
                </a:solidFill>
                <a:latin typeface="Montserrat"/>
                <a:ea typeface="Montserrat"/>
                <a:cs typeface="Montserrat"/>
                <a:sym typeface="Montserrat"/>
              </a:rPr>
              <a:t>Build KPIs and visuals in Power BI</a:t>
            </a:r>
          </a:p>
        </p:txBody>
      </p:sp>
      <p:sp>
        <p:nvSpPr>
          <p:cNvPr id="29" name="TextBox 29"/>
          <p:cNvSpPr txBox="1"/>
          <p:nvPr/>
        </p:nvSpPr>
        <p:spPr>
          <a:xfrm>
            <a:off x="12822446" y="4697299"/>
            <a:ext cx="3622304" cy="2707536"/>
          </a:xfrm>
          <a:prstGeom prst="rect">
            <a:avLst/>
          </a:prstGeom>
        </p:spPr>
        <p:txBody>
          <a:bodyPr wrap="square" lIns="0" tIns="0" rIns="0" bIns="0" rtlCol="0" anchor="t">
            <a:spAutoFit/>
          </a:bodyPr>
          <a:lstStyle/>
          <a:p>
            <a:pPr marL="342900" indent="-342900" algn="l">
              <a:lnSpc>
                <a:spcPct val="150000"/>
              </a:lnSpc>
              <a:spcBef>
                <a:spcPct val="0"/>
              </a:spcBef>
              <a:buFont typeface="Arial" panose="020B0604020202020204" pitchFamily="34" charset="0"/>
              <a:buChar char="•"/>
            </a:pPr>
            <a:r>
              <a:rPr lang="en-US" sz="2400" dirty="0">
                <a:solidFill>
                  <a:srgbClr val="F5FFF6"/>
                </a:solidFill>
                <a:latin typeface="Montserrat"/>
                <a:ea typeface="Montserrat"/>
                <a:cs typeface="Montserrat"/>
                <a:sym typeface="Montserrat"/>
              </a:rPr>
              <a:t>Validate insights (hotspots, trade-offs)</a:t>
            </a:r>
          </a:p>
          <a:p>
            <a:pPr marL="342900" indent="-342900" algn="l">
              <a:lnSpc>
                <a:spcPct val="150000"/>
              </a:lnSpc>
              <a:spcBef>
                <a:spcPct val="0"/>
              </a:spcBef>
              <a:buFont typeface="Arial" panose="020B0604020202020204" pitchFamily="34" charset="0"/>
              <a:buChar char="•"/>
            </a:pPr>
            <a:r>
              <a:rPr lang="en-US" sz="2400" dirty="0">
                <a:solidFill>
                  <a:srgbClr val="F5FFF6"/>
                </a:solidFill>
                <a:latin typeface="Montserrat"/>
                <a:ea typeface="Montserrat"/>
                <a:cs typeface="Montserrat"/>
                <a:sym typeface="Montserrat"/>
              </a:rPr>
              <a:t>Deliver dashboards, GitHub repo, presentation</a:t>
            </a:r>
          </a:p>
        </p:txBody>
      </p:sp>
      <p:sp>
        <p:nvSpPr>
          <p:cNvPr id="30" name="TextBox 30"/>
          <p:cNvSpPr txBox="1"/>
          <p:nvPr/>
        </p:nvSpPr>
        <p:spPr>
          <a:xfrm>
            <a:off x="2879820" y="3663991"/>
            <a:ext cx="2954094" cy="871264"/>
          </a:xfrm>
          <a:prstGeom prst="rect">
            <a:avLst/>
          </a:prstGeom>
        </p:spPr>
        <p:txBody>
          <a:bodyPr wrap="square" lIns="0" tIns="0" rIns="0" bIns="0" rtlCol="0" anchor="t">
            <a:spAutoFit/>
          </a:bodyPr>
          <a:lstStyle/>
          <a:p>
            <a:pPr algn="l">
              <a:lnSpc>
                <a:spcPct val="150000"/>
              </a:lnSpc>
              <a:spcBef>
                <a:spcPct val="0"/>
              </a:spcBef>
            </a:pPr>
            <a:r>
              <a:rPr lang="en-US" sz="2000" b="1" dirty="0">
                <a:solidFill>
                  <a:srgbClr val="F5FFF6"/>
                </a:solidFill>
                <a:latin typeface="Montserrat Bold"/>
                <a:ea typeface="Montserrat Bold"/>
                <a:cs typeface="Montserrat Bold"/>
                <a:sym typeface="Montserrat Bold"/>
              </a:rPr>
              <a:t>BUSINESS AND DATA UNDERSTANDING  </a:t>
            </a:r>
          </a:p>
        </p:txBody>
      </p:sp>
      <p:sp>
        <p:nvSpPr>
          <p:cNvPr id="31" name="TextBox 31"/>
          <p:cNvSpPr txBox="1"/>
          <p:nvPr/>
        </p:nvSpPr>
        <p:spPr>
          <a:xfrm>
            <a:off x="7805601" y="3656785"/>
            <a:ext cx="3251802" cy="871264"/>
          </a:xfrm>
          <a:prstGeom prst="rect">
            <a:avLst/>
          </a:prstGeom>
        </p:spPr>
        <p:txBody>
          <a:bodyPr wrap="square" lIns="0" tIns="0" rIns="0" bIns="0" rtlCol="0" anchor="t">
            <a:spAutoFit/>
          </a:bodyPr>
          <a:lstStyle/>
          <a:p>
            <a:pPr algn="l">
              <a:lnSpc>
                <a:spcPct val="150000"/>
              </a:lnSpc>
              <a:spcBef>
                <a:spcPct val="0"/>
              </a:spcBef>
            </a:pPr>
            <a:r>
              <a:rPr lang="en-US" sz="2000" b="1" dirty="0">
                <a:solidFill>
                  <a:srgbClr val="F5FFF6"/>
                </a:solidFill>
                <a:latin typeface="Montserrat Bold"/>
                <a:ea typeface="Montserrat Bold"/>
                <a:cs typeface="Montserrat Bold"/>
                <a:sym typeface="Montserrat Bold"/>
              </a:rPr>
              <a:t>DATA PREPARATION AND MODELLING</a:t>
            </a:r>
          </a:p>
        </p:txBody>
      </p:sp>
      <p:sp>
        <p:nvSpPr>
          <p:cNvPr id="32" name="TextBox 32"/>
          <p:cNvSpPr txBox="1"/>
          <p:nvPr/>
        </p:nvSpPr>
        <p:spPr>
          <a:xfrm>
            <a:off x="12822446" y="3649685"/>
            <a:ext cx="2737682" cy="871264"/>
          </a:xfrm>
          <a:prstGeom prst="rect">
            <a:avLst/>
          </a:prstGeom>
        </p:spPr>
        <p:txBody>
          <a:bodyPr lIns="0" tIns="0" rIns="0" bIns="0" rtlCol="0" anchor="t">
            <a:spAutoFit/>
          </a:bodyPr>
          <a:lstStyle/>
          <a:p>
            <a:pPr algn="l">
              <a:lnSpc>
                <a:spcPct val="150000"/>
              </a:lnSpc>
              <a:spcBef>
                <a:spcPct val="0"/>
              </a:spcBef>
            </a:pPr>
            <a:r>
              <a:rPr lang="en-US" sz="2000" b="1" dirty="0">
                <a:solidFill>
                  <a:srgbClr val="F5FFF6"/>
                </a:solidFill>
                <a:latin typeface="Montserrat Bold"/>
                <a:ea typeface="Montserrat Bold"/>
                <a:cs typeface="Montserrat Bold"/>
                <a:sym typeface="Montserrat Bold"/>
              </a:rPr>
              <a:t>EVALUATION AND DEPLOYMENT</a:t>
            </a:r>
          </a:p>
        </p:txBody>
      </p:sp>
      <p:sp>
        <p:nvSpPr>
          <p:cNvPr id="9" name="Freeform 2">
            <a:extLst>
              <a:ext uri="{FF2B5EF4-FFF2-40B4-BE49-F238E27FC236}">
                <a16:creationId xmlns:a16="http://schemas.microsoft.com/office/drawing/2014/main" id="{0D993751-CA09-938B-0409-6DF7678B08DB}"/>
              </a:ext>
            </a:extLst>
          </p:cNvPr>
          <p:cNvSpPr/>
          <p:nvPr/>
        </p:nvSpPr>
        <p:spPr>
          <a:xfrm>
            <a:off x="1778659" y="490716"/>
            <a:ext cx="639595" cy="386153"/>
          </a:xfrm>
          <a:custGeom>
            <a:avLst/>
            <a:gdLst/>
            <a:ahLst/>
            <a:cxnLst/>
            <a:rect l="l" t="t" r="r" b="b"/>
            <a:pathLst>
              <a:path w="639595" h="386153">
                <a:moveTo>
                  <a:pt x="0" y="0"/>
                </a:moveTo>
                <a:lnTo>
                  <a:pt x="639595" y="0"/>
                </a:lnTo>
                <a:lnTo>
                  <a:pt x="639595" y="386153"/>
                </a:lnTo>
                <a:lnTo>
                  <a:pt x="0" y="3861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7">
            <a:hlinkClick r:id="rId7"/>
            <a:extLst>
              <a:ext uri="{FF2B5EF4-FFF2-40B4-BE49-F238E27FC236}">
                <a16:creationId xmlns:a16="http://schemas.microsoft.com/office/drawing/2014/main" id="{FCBE9556-F1F3-88A6-AFC2-C8A37849355C}"/>
              </a:ext>
            </a:extLst>
          </p:cNvPr>
          <p:cNvSpPr txBox="1"/>
          <p:nvPr/>
        </p:nvSpPr>
        <p:spPr>
          <a:xfrm>
            <a:off x="14401800" y="527627"/>
            <a:ext cx="1564422"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INSIGHTS</a:t>
            </a:r>
          </a:p>
        </p:txBody>
      </p:sp>
      <p:sp>
        <p:nvSpPr>
          <p:cNvPr id="33" name="TextBox 8">
            <a:hlinkClick r:id="rId8" action="ppaction://hlinksldjump"/>
            <a:extLst>
              <a:ext uri="{FF2B5EF4-FFF2-40B4-BE49-F238E27FC236}">
                <a16:creationId xmlns:a16="http://schemas.microsoft.com/office/drawing/2014/main" id="{BD8F5238-5FA9-E375-6289-47D28D1603E8}"/>
              </a:ext>
            </a:extLst>
          </p:cNvPr>
          <p:cNvSpPr txBox="1"/>
          <p:nvPr/>
        </p:nvSpPr>
        <p:spPr>
          <a:xfrm>
            <a:off x="15849600" y="527627"/>
            <a:ext cx="2250222"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RECOMMENDATIONS</a:t>
            </a:r>
          </a:p>
        </p:txBody>
      </p:sp>
      <p:sp>
        <p:nvSpPr>
          <p:cNvPr id="34" name="TextBox 9">
            <a:hlinkClick r:id="rId9" action="ppaction://hlinksldjump"/>
            <a:extLst>
              <a:ext uri="{FF2B5EF4-FFF2-40B4-BE49-F238E27FC236}">
                <a16:creationId xmlns:a16="http://schemas.microsoft.com/office/drawing/2014/main" id="{7ED189AA-82CA-B383-E0EA-202B1254D439}"/>
              </a:ext>
            </a:extLst>
          </p:cNvPr>
          <p:cNvSpPr txBox="1"/>
          <p:nvPr/>
        </p:nvSpPr>
        <p:spPr>
          <a:xfrm>
            <a:off x="10744200" y="527627"/>
            <a:ext cx="922798" cy="274230"/>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HOME</a:t>
            </a:r>
          </a:p>
        </p:txBody>
      </p:sp>
      <p:sp>
        <p:nvSpPr>
          <p:cNvPr id="35" name="TextBox 10">
            <a:hlinkClick r:id="rId10" action="ppaction://hlinksldjump"/>
            <a:extLst>
              <a:ext uri="{FF2B5EF4-FFF2-40B4-BE49-F238E27FC236}">
                <a16:creationId xmlns:a16="http://schemas.microsoft.com/office/drawing/2014/main" id="{1E4CBEB4-ACE1-DFEC-3500-6139B5670F56}"/>
              </a:ext>
            </a:extLst>
          </p:cNvPr>
          <p:cNvSpPr txBox="1"/>
          <p:nvPr/>
        </p:nvSpPr>
        <p:spPr>
          <a:xfrm>
            <a:off x="12192000" y="527627"/>
            <a:ext cx="1714500"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INTRODUCTION</a:t>
            </a:r>
          </a:p>
        </p:txBody>
      </p:sp>
      <p:sp>
        <p:nvSpPr>
          <p:cNvPr id="36" name="TextBox 11">
            <a:extLst>
              <a:ext uri="{FF2B5EF4-FFF2-40B4-BE49-F238E27FC236}">
                <a16:creationId xmlns:a16="http://schemas.microsoft.com/office/drawing/2014/main" id="{171BC6DE-8F69-283C-33FA-A5F97C8DEB0C}"/>
              </a:ext>
            </a:extLst>
          </p:cNvPr>
          <p:cNvSpPr txBox="1"/>
          <p:nvPr/>
        </p:nvSpPr>
        <p:spPr>
          <a:xfrm>
            <a:off x="2540817" y="570681"/>
            <a:ext cx="1914331"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J.F KUKUIA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FF6"/>
        </a:solidFill>
        <a:effectLst/>
      </p:bgPr>
    </p:bg>
    <p:spTree>
      <p:nvGrpSpPr>
        <p:cNvPr id="1" name="">
          <a:extLst>
            <a:ext uri="{FF2B5EF4-FFF2-40B4-BE49-F238E27FC236}">
              <a16:creationId xmlns:a16="http://schemas.microsoft.com/office/drawing/2014/main" id="{B61732A6-476F-CBB9-EB1A-5C3949843A68}"/>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C721FCA0-A836-88D3-D173-F8C0DCF77CB5}"/>
              </a:ext>
            </a:extLst>
          </p:cNvPr>
          <p:cNvSpPr/>
          <p:nvPr/>
        </p:nvSpPr>
        <p:spPr>
          <a:xfrm>
            <a:off x="1778659" y="8734901"/>
            <a:ext cx="471463" cy="471463"/>
          </a:xfrm>
          <a:custGeom>
            <a:avLst/>
            <a:gdLst/>
            <a:ahLst/>
            <a:cxnLst/>
            <a:rect l="l" t="t" r="r" b="b"/>
            <a:pathLst>
              <a:path w="471463" h="471463">
                <a:moveTo>
                  <a:pt x="0" y="0"/>
                </a:moveTo>
                <a:lnTo>
                  <a:pt x="471462" y="0"/>
                </a:lnTo>
                <a:lnTo>
                  <a:pt x="471462" y="471462"/>
                </a:lnTo>
                <a:lnTo>
                  <a:pt x="0" y="471462"/>
                </a:lnTo>
                <a:lnTo>
                  <a:pt x="0" y="0"/>
                </a:lnTo>
                <a:close/>
              </a:path>
            </a:pathLst>
          </a:custGeom>
          <a:blipFill>
            <a:blip r:embed="rId2">
              <a:extLst>
                <a:ext uri="{96DAC541-7B7A-43D3-8B79-37D633B846F1}">
                  <asvg:svgBlip xmlns:asvg="http://schemas.microsoft.com/office/drawing/2016/SVG/main" r:embed="rId3"/>
                </a:ext>
              </a:extLst>
            </a:blip>
            <a:stretch>
              <a:fillRect/>
            </a:stretch>
          </a:blipFill>
          <a:ln>
            <a:noFill/>
          </a:ln>
        </p:spPr>
      </p:sp>
      <p:grpSp>
        <p:nvGrpSpPr>
          <p:cNvPr id="5" name="Group 5">
            <a:extLst>
              <a:ext uri="{FF2B5EF4-FFF2-40B4-BE49-F238E27FC236}">
                <a16:creationId xmlns:a16="http://schemas.microsoft.com/office/drawing/2014/main" id="{4900E9BA-AE9F-7C96-CAAE-8119BB5CCB25}"/>
              </a:ext>
            </a:extLst>
          </p:cNvPr>
          <p:cNvGrpSpPr/>
          <p:nvPr/>
        </p:nvGrpSpPr>
        <p:grpSpPr>
          <a:xfrm>
            <a:off x="17839292" y="4214484"/>
            <a:ext cx="3086100" cy="1543739"/>
            <a:chOff x="0" y="0"/>
            <a:chExt cx="812800" cy="406581"/>
          </a:xfrm>
        </p:grpSpPr>
        <p:sp>
          <p:nvSpPr>
            <p:cNvPr id="6" name="Freeform 6">
              <a:extLst>
                <a:ext uri="{FF2B5EF4-FFF2-40B4-BE49-F238E27FC236}">
                  <a16:creationId xmlns:a16="http://schemas.microsoft.com/office/drawing/2014/main" id="{24CC73BD-DDD9-945D-1BAF-8FFCE7173103}"/>
                </a:ext>
              </a:extLst>
            </p:cNvPr>
            <p:cNvSpPr/>
            <p:nvPr/>
          </p:nvSpPr>
          <p:spPr>
            <a:xfrm>
              <a:off x="0" y="0"/>
              <a:ext cx="812800" cy="406581"/>
            </a:xfrm>
            <a:custGeom>
              <a:avLst/>
              <a:gdLst/>
              <a:ahLst/>
              <a:cxnLst/>
              <a:rect l="l" t="t" r="r" b="b"/>
              <a:pathLst>
                <a:path w="812800" h="406581">
                  <a:moveTo>
                    <a:pt x="0" y="0"/>
                  </a:moveTo>
                  <a:lnTo>
                    <a:pt x="812800" y="0"/>
                  </a:lnTo>
                  <a:lnTo>
                    <a:pt x="812800" y="406581"/>
                  </a:lnTo>
                  <a:lnTo>
                    <a:pt x="0" y="406581"/>
                  </a:lnTo>
                  <a:close/>
                </a:path>
              </a:pathLst>
            </a:custGeom>
            <a:solidFill>
              <a:srgbClr val="000000"/>
            </a:solidFill>
          </p:spPr>
        </p:sp>
        <p:sp>
          <p:nvSpPr>
            <p:cNvPr id="7" name="TextBox 7">
              <a:extLst>
                <a:ext uri="{FF2B5EF4-FFF2-40B4-BE49-F238E27FC236}">
                  <a16:creationId xmlns:a16="http://schemas.microsoft.com/office/drawing/2014/main" id="{1AA446FC-BE84-9DD7-D362-B08CC3DEAC8A}"/>
                </a:ext>
              </a:extLst>
            </p:cNvPr>
            <p:cNvSpPr txBox="1"/>
            <p:nvPr/>
          </p:nvSpPr>
          <p:spPr>
            <a:xfrm>
              <a:off x="0" y="-57150"/>
              <a:ext cx="812800" cy="463731"/>
            </a:xfrm>
            <a:prstGeom prst="rect">
              <a:avLst/>
            </a:prstGeom>
          </p:spPr>
          <p:txBody>
            <a:bodyPr lIns="50800" tIns="50800" rIns="50800" bIns="50800" rtlCol="0" anchor="ctr"/>
            <a:lstStyle/>
            <a:p>
              <a:pPr algn="ctr">
                <a:lnSpc>
                  <a:spcPts val="3326"/>
                </a:lnSpc>
              </a:pPr>
              <a:endParaRPr/>
            </a:p>
          </p:txBody>
        </p:sp>
      </p:grpSp>
      <p:sp>
        <p:nvSpPr>
          <p:cNvPr id="8" name="TextBox 8">
            <a:extLst>
              <a:ext uri="{FF2B5EF4-FFF2-40B4-BE49-F238E27FC236}">
                <a16:creationId xmlns:a16="http://schemas.microsoft.com/office/drawing/2014/main" id="{88EF448B-9DF1-E71E-7EDD-C7BC95F28594}"/>
              </a:ext>
            </a:extLst>
          </p:cNvPr>
          <p:cNvSpPr txBox="1"/>
          <p:nvPr/>
        </p:nvSpPr>
        <p:spPr>
          <a:xfrm rot="5400000">
            <a:off x="17467736" y="4854232"/>
            <a:ext cx="1253277" cy="264243"/>
          </a:xfrm>
          <a:prstGeom prst="rect">
            <a:avLst/>
          </a:prstGeom>
        </p:spPr>
        <p:txBody>
          <a:bodyPr lIns="0" tIns="0" rIns="0" bIns="0" rtlCol="0" anchor="t">
            <a:spAutoFit/>
          </a:bodyPr>
          <a:lstStyle/>
          <a:p>
            <a:pPr algn="ctr">
              <a:lnSpc>
                <a:spcPts val="2237"/>
              </a:lnSpc>
              <a:spcBef>
                <a:spcPct val="0"/>
              </a:spcBef>
            </a:pPr>
            <a:r>
              <a:rPr lang="en-US" sz="1598" b="1" dirty="0">
                <a:solidFill>
                  <a:srgbClr val="F5FFF6"/>
                </a:solidFill>
                <a:latin typeface="Montserrat Bold"/>
                <a:ea typeface="Montserrat Bold"/>
                <a:cs typeface="Montserrat Bold"/>
                <a:sym typeface="Montserrat Bold"/>
              </a:rPr>
              <a:t>PAGE 06</a:t>
            </a:r>
          </a:p>
        </p:txBody>
      </p:sp>
      <p:grpSp>
        <p:nvGrpSpPr>
          <p:cNvPr id="9" name="Group 2">
            <a:extLst>
              <a:ext uri="{FF2B5EF4-FFF2-40B4-BE49-F238E27FC236}">
                <a16:creationId xmlns:a16="http://schemas.microsoft.com/office/drawing/2014/main" id="{C8E6EAF8-F4C4-6098-13FA-0E6BCBFF9E47}"/>
              </a:ext>
            </a:extLst>
          </p:cNvPr>
          <p:cNvGrpSpPr/>
          <p:nvPr/>
        </p:nvGrpSpPr>
        <p:grpSpPr>
          <a:xfrm>
            <a:off x="884165" y="4230276"/>
            <a:ext cx="5758945" cy="5104224"/>
            <a:chOff x="0" y="-295275"/>
            <a:chExt cx="1516759" cy="3050143"/>
          </a:xfrm>
          <a:solidFill>
            <a:srgbClr val="293729"/>
          </a:solidFill>
        </p:grpSpPr>
        <p:sp>
          <p:nvSpPr>
            <p:cNvPr id="10" name="Freeform 3">
              <a:extLst>
                <a:ext uri="{FF2B5EF4-FFF2-40B4-BE49-F238E27FC236}">
                  <a16:creationId xmlns:a16="http://schemas.microsoft.com/office/drawing/2014/main" id="{F52C5396-9CAE-5A4B-E657-871EC620FF69}"/>
                </a:ext>
              </a:extLst>
            </p:cNvPr>
            <p:cNvSpPr/>
            <p:nvPr/>
          </p:nvSpPr>
          <p:spPr>
            <a:xfrm>
              <a:off x="0" y="45535"/>
              <a:ext cx="1516759" cy="2709333"/>
            </a:xfrm>
            <a:custGeom>
              <a:avLst/>
              <a:gdLst/>
              <a:ahLst/>
              <a:cxnLst/>
              <a:rect l="l" t="t" r="r" b="b"/>
              <a:pathLst>
                <a:path w="1516759" h="2709333">
                  <a:moveTo>
                    <a:pt x="0" y="0"/>
                  </a:moveTo>
                  <a:lnTo>
                    <a:pt x="1516759" y="0"/>
                  </a:lnTo>
                  <a:lnTo>
                    <a:pt x="1516759" y="2709333"/>
                  </a:lnTo>
                  <a:lnTo>
                    <a:pt x="0" y="2709333"/>
                  </a:lnTo>
                  <a:close/>
                </a:path>
              </a:pathLst>
            </a:custGeom>
            <a:grpFill/>
            <a:ln>
              <a:noFill/>
            </a:ln>
          </p:spPr>
        </p:sp>
        <p:sp>
          <p:nvSpPr>
            <p:cNvPr id="33" name="TextBox 4">
              <a:extLst>
                <a:ext uri="{FF2B5EF4-FFF2-40B4-BE49-F238E27FC236}">
                  <a16:creationId xmlns:a16="http://schemas.microsoft.com/office/drawing/2014/main" id="{BC9D7BF1-9B8C-BE03-43B2-D878B0E6E6AA}"/>
                </a:ext>
              </a:extLst>
            </p:cNvPr>
            <p:cNvSpPr txBox="1"/>
            <p:nvPr/>
          </p:nvSpPr>
          <p:spPr>
            <a:xfrm>
              <a:off x="0" y="-295275"/>
              <a:ext cx="1516759" cy="3004608"/>
            </a:xfrm>
            <a:prstGeom prst="rect">
              <a:avLst/>
            </a:prstGeom>
            <a:grpFill/>
            <a:ln>
              <a:noFill/>
            </a:ln>
          </p:spPr>
          <p:txBody>
            <a:bodyPr lIns="50800" tIns="50800" rIns="50800" bIns="50800" rtlCol="0" anchor="ctr"/>
            <a:lstStyle/>
            <a:p>
              <a:pPr algn="ctr">
                <a:lnSpc>
                  <a:spcPts val="5811"/>
                </a:lnSpc>
              </a:pPr>
              <a:endParaRPr dirty="0"/>
            </a:p>
          </p:txBody>
        </p:sp>
      </p:grpSp>
      <p:grpSp>
        <p:nvGrpSpPr>
          <p:cNvPr id="34" name="Group 7">
            <a:extLst>
              <a:ext uri="{FF2B5EF4-FFF2-40B4-BE49-F238E27FC236}">
                <a16:creationId xmlns:a16="http://schemas.microsoft.com/office/drawing/2014/main" id="{A39DA158-EA90-5968-C8F3-534422E8E4C7}"/>
              </a:ext>
            </a:extLst>
          </p:cNvPr>
          <p:cNvGrpSpPr/>
          <p:nvPr/>
        </p:nvGrpSpPr>
        <p:grpSpPr>
          <a:xfrm>
            <a:off x="6872182" y="2476500"/>
            <a:ext cx="9891819" cy="7256130"/>
            <a:chOff x="-1240" y="-2618762"/>
            <a:chExt cx="13189092" cy="9674841"/>
          </a:xfrm>
          <a:solidFill>
            <a:srgbClr val="293729"/>
          </a:solidFill>
        </p:grpSpPr>
        <p:sp>
          <p:nvSpPr>
            <p:cNvPr id="47" name="Freeform 9">
              <a:extLst>
                <a:ext uri="{FF2B5EF4-FFF2-40B4-BE49-F238E27FC236}">
                  <a16:creationId xmlns:a16="http://schemas.microsoft.com/office/drawing/2014/main" id="{C33DA68D-4C88-E5D4-03A7-EB94079338E8}"/>
                </a:ext>
              </a:extLst>
            </p:cNvPr>
            <p:cNvSpPr/>
            <p:nvPr/>
          </p:nvSpPr>
          <p:spPr>
            <a:xfrm rot="16200000">
              <a:off x="5799807" y="-6488169"/>
              <a:ext cx="1588235" cy="13187850"/>
            </a:xfrm>
            <a:custGeom>
              <a:avLst/>
              <a:gdLst/>
              <a:ahLst/>
              <a:cxnLst/>
              <a:rect l="l" t="t" r="r" b="b"/>
              <a:pathLst>
                <a:path w="660400" h="5483613">
                  <a:moveTo>
                    <a:pt x="220252" y="5464544"/>
                  </a:moveTo>
                  <a:cubicBezTo>
                    <a:pt x="254109" y="5476058"/>
                    <a:pt x="292600" y="5483613"/>
                    <a:pt x="330378" y="5483613"/>
                  </a:cubicBezTo>
                  <a:cubicBezTo>
                    <a:pt x="368157" y="5483613"/>
                    <a:pt x="404509" y="5477136"/>
                    <a:pt x="438009" y="5465622"/>
                  </a:cubicBezTo>
                  <a:cubicBezTo>
                    <a:pt x="438723" y="5465263"/>
                    <a:pt x="439435" y="5465263"/>
                    <a:pt x="440148" y="5464903"/>
                  </a:cubicBezTo>
                  <a:cubicBezTo>
                    <a:pt x="565955" y="5418848"/>
                    <a:pt x="658618" y="5297234"/>
                    <a:pt x="660400" y="5051359"/>
                  </a:cubicBezTo>
                  <a:lnTo>
                    <a:pt x="660400" y="0"/>
                  </a:lnTo>
                  <a:lnTo>
                    <a:pt x="0" y="0"/>
                  </a:lnTo>
                  <a:lnTo>
                    <a:pt x="0" y="5047611"/>
                  </a:lnTo>
                  <a:cubicBezTo>
                    <a:pt x="1782" y="5297953"/>
                    <a:pt x="93019" y="5419568"/>
                    <a:pt x="220252" y="5464544"/>
                  </a:cubicBezTo>
                  <a:close/>
                </a:path>
              </a:pathLst>
            </a:custGeom>
            <a:grpFill/>
            <a:ln>
              <a:noFill/>
            </a:ln>
          </p:spPr>
        </p:sp>
        <p:sp>
          <p:nvSpPr>
            <p:cNvPr id="45" name="Freeform 12">
              <a:extLst>
                <a:ext uri="{FF2B5EF4-FFF2-40B4-BE49-F238E27FC236}">
                  <a16:creationId xmlns:a16="http://schemas.microsoft.com/office/drawing/2014/main" id="{DD8CC096-09D6-8DA2-11FA-EC986F1C7817}"/>
                </a:ext>
              </a:extLst>
            </p:cNvPr>
            <p:cNvSpPr/>
            <p:nvPr/>
          </p:nvSpPr>
          <p:spPr>
            <a:xfrm rot="16200000">
              <a:off x="5799807" y="-4418804"/>
              <a:ext cx="1588235" cy="13187850"/>
            </a:xfrm>
            <a:custGeom>
              <a:avLst/>
              <a:gdLst/>
              <a:ahLst/>
              <a:cxnLst/>
              <a:rect l="l" t="t" r="r" b="b"/>
              <a:pathLst>
                <a:path w="660400" h="5483613">
                  <a:moveTo>
                    <a:pt x="220252" y="5464544"/>
                  </a:moveTo>
                  <a:cubicBezTo>
                    <a:pt x="254109" y="5476058"/>
                    <a:pt x="292600" y="5483613"/>
                    <a:pt x="330378" y="5483613"/>
                  </a:cubicBezTo>
                  <a:cubicBezTo>
                    <a:pt x="368157" y="5483613"/>
                    <a:pt x="404509" y="5477136"/>
                    <a:pt x="438009" y="5465622"/>
                  </a:cubicBezTo>
                  <a:cubicBezTo>
                    <a:pt x="438723" y="5465263"/>
                    <a:pt x="439435" y="5465263"/>
                    <a:pt x="440148" y="5464903"/>
                  </a:cubicBezTo>
                  <a:cubicBezTo>
                    <a:pt x="565955" y="5418848"/>
                    <a:pt x="658618" y="5297234"/>
                    <a:pt x="660400" y="5051359"/>
                  </a:cubicBezTo>
                  <a:lnTo>
                    <a:pt x="660400" y="0"/>
                  </a:lnTo>
                  <a:lnTo>
                    <a:pt x="0" y="0"/>
                  </a:lnTo>
                  <a:lnTo>
                    <a:pt x="0" y="5047611"/>
                  </a:lnTo>
                  <a:cubicBezTo>
                    <a:pt x="1782" y="5297953"/>
                    <a:pt x="93019" y="5419568"/>
                    <a:pt x="220252" y="5464544"/>
                  </a:cubicBezTo>
                  <a:close/>
                </a:path>
              </a:pathLst>
            </a:custGeom>
            <a:grpFill/>
            <a:ln>
              <a:noFill/>
            </a:ln>
          </p:spPr>
        </p:sp>
        <p:grpSp>
          <p:nvGrpSpPr>
            <p:cNvPr id="37" name="Group 14">
              <a:extLst>
                <a:ext uri="{FF2B5EF4-FFF2-40B4-BE49-F238E27FC236}">
                  <a16:creationId xmlns:a16="http://schemas.microsoft.com/office/drawing/2014/main" id="{B34814E7-88A2-3F77-3350-BB8BEA68778F}"/>
                </a:ext>
              </a:extLst>
            </p:cNvPr>
            <p:cNvGrpSpPr/>
            <p:nvPr/>
          </p:nvGrpSpPr>
          <p:grpSpPr>
            <a:xfrm rot="-5400000">
              <a:off x="4771768" y="-1360004"/>
              <a:ext cx="3643075" cy="13189092"/>
              <a:chOff x="-202906" y="-516"/>
              <a:chExt cx="1514818" cy="5484129"/>
            </a:xfrm>
            <a:grpFill/>
          </p:grpSpPr>
          <p:sp>
            <p:nvSpPr>
              <p:cNvPr id="42" name="Freeform 15">
                <a:extLst>
                  <a:ext uri="{FF2B5EF4-FFF2-40B4-BE49-F238E27FC236}">
                    <a16:creationId xmlns:a16="http://schemas.microsoft.com/office/drawing/2014/main" id="{62E6F145-9BE1-2B7A-88E3-F85ECF2A5A69}"/>
                  </a:ext>
                </a:extLst>
              </p:cNvPr>
              <p:cNvSpPr/>
              <p:nvPr/>
            </p:nvSpPr>
            <p:spPr>
              <a:xfrm>
                <a:off x="651512" y="0"/>
                <a:ext cx="660400" cy="5483613"/>
              </a:xfrm>
              <a:custGeom>
                <a:avLst/>
                <a:gdLst/>
                <a:ahLst/>
                <a:cxnLst/>
                <a:rect l="l" t="t" r="r" b="b"/>
                <a:pathLst>
                  <a:path w="660400" h="5483613">
                    <a:moveTo>
                      <a:pt x="220252" y="5464544"/>
                    </a:moveTo>
                    <a:cubicBezTo>
                      <a:pt x="254109" y="5476058"/>
                      <a:pt x="292600" y="5483613"/>
                      <a:pt x="330378" y="5483613"/>
                    </a:cubicBezTo>
                    <a:cubicBezTo>
                      <a:pt x="368157" y="5483613"/>
                      <a:pt x="404509" y="5477136"/>
                      <a:pt x="438009" y="5465622"/>
                    </a:cubicBezTo>
                    <a:cubicBezTo>
                      <a:pt x="438723" y="5465263"/>
                      <a:pt x="439435" y="5465263"/>
                      <a:pt x="440148" y="5464903"/>
                    </a:cubicBezTo>
                    <a:cubicBezTo>
                      <a:pt x="565955" y="5418848"/>
                      <a:pt x="658618" y="5297234"/>
                      <a:pt x="660400" y="5051359"/>
                    </a:cubicBezTo>
                    <a:lnTo>
                      <a:pt x="660400" y="0"/>
                    </a:lnTo>
                    <a:lnTo>
                      <a:pt x="0" y="0"/>
                    </a:lnTo>
                    <a:lnTo>
                      <a:pt x="0" y="5047611"/>
                    </a:lnTo>
                    <a:cubicBezTo>
                      <a:pt x="1782" y="5297953"/>
                      <a:pt x="93019" y="5419568"/>
                      <a:pt x="220252" y="5464544"/>
                    </a:cubicBezTo>
                    <a:close/>
                  </a:path>
                </a:pathLst>
              </a:custGeom>
              <a:grpFill/>
              <a:ln>
                <a:noFill/>
              </a:ln>
            </p:spPr>
          </p:sp>
          <p:sp>
            <p:nvSpPr>
              <p:cNvPr id="44" name="Freeform 15">
                <a:extLst>
                  <a:ext uri="{FF2B5EF4-FFF2-40B4-BE49-F238E27FC236}">
                    <a16:creationId xmlns:a16="http://schemas.microsoft.com/office/drawing/2014/main" id="{92A1988E-29E2-8140-2015-4BCBCE3EA2C7}"/>
                  </a:ext>
                </a:extLst>
              </p:cNvPr>
              <p:cNvSpPr/>
              <p:nvPr/>
            </p:nvSpPr>
            <p:spPr>
              <a:xfrm>
                <a:off x="-202906" y="-516"/>
                <a:ext cx="660400" cy="5483613"/>
              </a:xfrm>
              <a:custGeom>
                <a:avLst/>
                <a:gdLst/>
                <a:ahLst/>
                <a:cxnLst/>
                <a:rect l="l" t="t" r="r" b="b"/>
                <a:pathLst>
                  <a:path w="660400" h="5483613">
                    <a:moveTo>
                      <a:pt x="220252" y="5464544"/>
                    </a:moveTo>
                    <a:cubicBezTo>
                      <a:pt x="254109" y="5476058"/>
                      <a:pt x="292600" y="5483613"/>
                      <a:pt x="330378" y="5483613"/>
                    </a:cubicBezTo>
                    <a:cubicBezTo>
                      <a:pt x="368157" y="5483613"/>
                      <a:pt x="404509" y="5477136"/>
                      <a:pt x="438009" y="5465622"/>
                    </a:cubicBezTo>
                    <a:cubicBezTo>
                      <a:pt x="438723" y="5465263"/>
                      <a:pt x="439435" y="5465263"/>
                      <a:pt x="440148" y="5464903"/>
                    </a:cubicBezTo>
                    <a:cubicBezTo>
                      <a:pt x="565955" y="5418848"/>
                      <a:pt x="658618" y="5297234"/>
                      <a:pt x="660400" y="5051359"/>
                    </a:cubicBezTo>
                    <a:lnTo>
                      <a:pt x="660400" y="0"/>
                    </a:lnTo>
                    <a:lnTo>
                      <a:pt x="0" y="0"/>
                    </a:lnTo>
                    <a:lnTo>
                      <a:pt x="0" y="5047611"/>
                    </a:lnTo>
                    <a:cubicBezTo>
                      <a:pt x="1782" y="5297953"/>
                      <a:pt x="93019" y="5419568"/>
                      <a:pt x="220252" y="5464544"/>
                    </a:cubicBezTo>
                    <a:close/>
                  </a:path>
                </a:pathLst>
              </a:custGeom>
              <a:grpFill/>
              <a:ln>
                <a:noFill/>
              </a:ln>
            </p:spPr>
          </p:sp>
        </p:grpSp>
        <p:sp>
          <p:nvSpPr>
            <p:cNvPr id="38" name="TextBox 17">
              <a:extLst>
                <a:ext uri="{FF2B5EF4-FFF2-40B4-BE49-F238E27FC236}">
                  <a16:creationId xmlns:a16="http://schemas.microsoft.com/office/drawing/2014/main" id="{FD2841F5-4987-471B-6FB5-F9DBD5C2E892}"/>
                </a:ext>
              </a:extLst>
            </p:cNvPr>
            <p:cNvSpPr txBox="1"/>
            <p:nvPr/>
          </p:nvSpPr>
          <p:spPr>
            <a:xfrm>
              <a:off x="688817" y="-12848"/>
              <a:ext cx="11376843" cy="376172"/>
            </a:xfrm>
            <a:prstGeom prst="rect">
              <a:avLst/>
            </a:prstGeom>
            <a:grpFill/>
            <a:ln>
              <a:noFill/>
            </a:ln>
          </p:spPr>
          <p:txBody>
            <a:bodyPr lIns="0" tIns="0" rIns="0" bIns="0" rtlCol="0" anchor="t">
              <a:spAutoFit/>
            </a:bodyPr>
            <a:lstStyle/>
            <a:p>
              <a:pPr algn="l">
                <a:lnSpc>
                  <a:spcPts val="2240"/>
                </a:lnSpc>
              </a:pPr>
              <a:r>
                <a:rPr lang="en-US" sz="2000" dirty="0">
                  <a:solidFill>
                    <a:srgbClr val="F7F3F2"/>
                  </a:solidFill>
                  <a:latin typeface="Montserrat"/>
                  <a:ea typeface="Montserrat"/>
                  <a:cs typeface="Montserrat"/>
                  <a:sym typeface="Montserrat"/>
                </a:rPr>
                <a:t>What are the water-scarcity hotspots across food groups?</a:t>
              </a:r>
            </a:p>
          </p:txBody>
        </p:sp>
        <p:sp>
          <p:nvSpPr>
            <p:cNvPr id="39" name="TextBox 18">
              <a:extLst>
                <a:ext uri="{FF2B5EF4-FFF2-40B4-BE49-F238E27FC236}">
                  <a16:creationId xmlns:a16="http://schemas.microsoft.com/office/drawing/2014/main" id="{65473572-9AC3-6374-F20A-B09CB1CC4BB9}"/>
                </a:ext>
              </a:extLst>
            </p:cNvPr>
            <p:cNvSpPr txBox="1"/>
            <p:nvPr/>
          </p:nvSpPr>
          <p:spPr>
            <a:xfrm>
              <a:off x="671525" y="2030572"/>
              <a:ext cx="12121123" cy="376172"/>
            </a:xfrm>
            <a:prstGeom prst="rect">
              <a:avLst/>
            </a:prstGeom>
            <a:grpFill/>
            <a:ln>
              <a:noFill/>
            </a:ln>
          </p:spPr>
          <p:txBody>
            <a:bodyPr lIns="0" tIns="0" rIns="0" bIns="0" rtlCol="0" anchor="t">
              <a:spAutoFit/>
            </a:bodyPr>
            <a:lstStyle/>
            <a:p>
              <a:pPr algn="l">
                <a:lnSpc>
                  <a:spcPts val="2240"/>
                </a:lnSpc>
              </a:pPr>
              <a:r>
                <a:rPr lang="en-US" sz="2000" dirty="0">
                  <a:solidFill>
                    <a:srgbClr val="F7F3F2"/>
                  </a:solidFill>
                  <a:latin typeface="Montserrat"/>
                  <a:ea typeface="Montserrat"/>
                  <a:cs typeface="Montserrat"/>
                  <a:sym typeface="Montserrat"/>
                </a:rPr>
                <a:t>How does land use vary by product category?</a:t>
              </a:r>
            </a:p>
          </p:txBody>
        </p:sp>
        <p:sp>
          <p:nvSpPr>
            <p:cNvPr id="40" name="TextBox 19">
              <a:extLst>
                <a:ext uri="{FF2B5EF4-FFF2-40B4-BE49-F238E27FC236}">
                  <a16:creationId xmlns:a16="http://schemas.microsoft.com/office/drawing/2014/main" id="{E021EF10-264D-D63A-AAD5-F7D16F5BA3E7}"/>
                </a:ext>
              </a:extLst>
            </p:cNvPr>
            <p:cNvSpPr txBox="1"/>
            <p:nvPr/>
          </p:nvSpPr>
          <p:spPr>
            <a:xfrm>
              <a:off x="672768" y="3949765"/>
              <a:ext cx="11376842" cy="376172"/>
            </a:xfrm>
            <a:prstGeom prst="rect">
              <a:avLst/>
            </a:prstGeom>
            <a:grpFill/>
            <a:ln>
              <a:noFill/>
            </a:ln>
          </p:spPr>
          <p:txBody>
            <a:bodyPr lIns="0" tIns="0" rIns="0" bIns="0" rtlCol="0" anchor="t">
              <a:spAutoFit/>
            </a:bodyPr>
            <a:lstStyle/>
            <a:p>
              <a:pPr algn="l">
                <a:lnSpc>
                  <a:spcPts val="2240"/>
                </a:lnSpc>
              </a:pPr>
              <a:r>
                <a:rPr lang="en-US" sz="2000" dirty="0">
                  <a:solidFill>
                    <a:srgbClr val="F7F3F2"/>
                  </a:solidFill>
                  <a:latin typeface="Montserrat"/>
                  <a:ea typeface="Montserrat"/>
                  <a:cs typeface="Montserrat"/>
                  <a:sym typeface="Montserrat"/>
                </a:rPr>
                <a:t>Which lifecycle stages contribute most to emissions?</a:t>
              </a:r>
            </a:p>
          </p:txBody>
        </p:sp>
        <p:sp>
          <p:nvSpPr>
            <p:cNvPr id="41" name="TextBox 19">
              <a:extLst>
                <a:ext uri="{FF2B5EF4-FFF2-40B4-BE49-F238E27FC236}">
                  <a16:creationId xmlns:a16="http://schemas.microsoft.com/office/drawing/2014/main" id="{B6B2F82B-7F72-D776-0C88-50E835D6CC10}"/>
                </a:ext>
              </a:extLst>
            </p:cNvPr>
            <p:cNvSpPr txBox="1"/>
            <p:nvPr/>
          </p:nvSpPr>
          <p:spPr>
            <a:xfrm>
              <a:off x="688817" y="6040082"/>
              <a:ext cx="11376843" cy="376172"/>
            </a:xfrm>
            <a:prstGeom prst="rect">
              <a:avLst/>
            </a:prstGeom>
            <a:grpFill/>
            <a:ln>
              <a:noFill/>
            </a:ln>
          </p:spPr>
          <p:txBody>
            <a:bodyPr lIns="0" tIns="0" rIns="0" bIns="0" rtlCol="0" anchor="t">
              <a:spAutoFit/>
            </a:bodyPr>
            <a:lstStyle/>
            <a:p>
              <a:pPr algn="l">
                <a:lnSpc>
                  <a:spcPts val="2240"/>
                </a:lnSpc>
              </a:pPr>
              <a:r>
                <a:rPr lang="en-US" sz="2000" dirty="0">
                  <a:solidFill>
                    <a:srgbClr val="F7F3F2"/>
                  </a:solidFill>
                  <a:latin typeface="Montserrat"/>
                  <a:ea typeface="Montserrat"/>
                  <a:cs typeface="Montserrat"/>
                  <a:sym typeface="Montserrat"/>
                </a:rPr>
                <a:t>Which foods have multi-dimensional sustainability trade-offs?</a:t>
              </a:r>
            </a:p>
          </p:txBody>
        </p:sp>
        <p:sp>
          <p:nvSpPr>
            <p:cNvPr id="54" name="Freeform 9">
              <a:extLst>
                <a:ext uri="{FF2B5EF4-FFF2-40B4-BE49-F238E27FC236}">
                  <a16:creationId xmlns:a16="http://schemas.microsoft.com/office/drawing/2014/main" id="{D7F88D08-15C2-C1E0-86DB-386411681222}"/>
                </a:ext>
              </a:extLst>
            </p:cNvPr>
            <p:cNvSpPr/>
            <p:nvPr/>
          </p:nvSpPr>
          <p:spPr>
            <a:xfrm rot="16200000">
              <a:off x="5798567" y="-8418569"/>
              <a:ext cx="1588235" cy="13187850"/>
            </a:xfrm>
            <a:custGeom>
              <a:avLst/>
              <a:gdLst/>
              <a:ahLst/>
              <a:cxnLst/>
              <a:rect l="l" t="t" r="r" b="b"/>
              <a:pathLst>
                <a:path w="660400" h="5483613">
                  <a:moveTo>
                    <a:pt x="220252" y="5464544"/>
                  </a:moveTo>
                  <a:cubicBezTo>
                    <a:pt x="254109" y="5476058"/>
                    <a:pt x="292600" y="5483613"/>
                    <a:pt x="330378" y="5483613"/>
                  </a:cubicBezTo>
                  <a:cubicBezTo>
                    <a:pt x="368157" y="5483613"/>
                    <a:pt x="404509" y="5477136"/>
                    <a:pt x="438009" y="5465622"/>
                  </a:cubicBezTo>
                  <a:cubicBezTo>
                    <a:pt x="438723" y="5465263"/>
                    <a:pt x="439435" y="5465263"/>
                    <a:pt x="440148" y="5464903"/>
                  </a:cubicBezTo>
                  <a:cubicBezTo>
                    <a:pt x="565955" y="5418848"/>
                    <a:pt x="658618" y="5297234"/>
                    <a:pt x="660400" y="5051359"/>
                  </a:cubicBezTo>
                  <a:lnTo>
                    <a:pt x="660400" y="0"/>
                  </a:lnTo>
                  <a:lnTo>
                    <a:pt x="0" y="0"/>
                  </a:lnTo>
                  <a:lnTo>
                    <a:pt x="0" y="5047611"/>
                  </a:lnTo>
                  <a:cubicBezTo>
                    <a:pt x="1782" y="5297953"/>
                    <a:pt x="93019" y="5419568"/>
                    <a:pt x="220252" y="5464544"/>
                  </a:cubicBezTo>
                  <a:close/>
                </a:path>
              </a:pathLst>
            </a:custGeom>
            <a:grpFill/>
            <a:ln>
              <a:noFill/>
            </a:ln>
          </p:spPr>
        </p:sp>
      </p:grpSp>
      <p:sp>
        <p:nvSpPr>
          <p:cNvPr id="49" name="TextBox 48">
            <a:extLst>
              <a:ext uri="{FF2B5EF4-FFF2-40B4-BE49-F238E27FC236}">
                <a16:creationId xmlns:a16="http://schemas.microsoft.com/office/drawing/2014/main" id="{4AA1DC64-82F8-23BC-6AC3-6B5B74EC8EED}"/>
              </a:ext>
            </a:extLst>
          </p:cNvPr>
          <p:cNvSpPr txBox="1"/>
          <p:nvPr/>
        </p:nvSpPr>
        <p:spPr>
          <a:xfrm>
            <a:off x="1324418" y="5638550"/>
            <a:ext cx="5305440" cy="2593018"/>
          </a:xfrm>
          <a:prstGeom prst="rect">
            <a:avLst/>
          </a:prstGeom>
          <a:solidFill>
            <a:srgbClr val="293729"/>
          </a:solidFill>
          <a:ln>
            <a:noFill/>
          </a:ln>
        </p:spPr>
        <p:txBody>
          <a:bodyPr wrap="square">
            <a:spAutoFit/>
          </a:bodyPr>
          <a:lstStyle/>
          <a:p>
            <a:pPr>
              <a:lnSpc>
                <a:spcPts val="6521"/>
              </a:lnSpc>
            </a:pPr>
            <a:r>
              <a:rPr lang="en-US" sz="6000" dirty="0">
                <a:solidFill>
                  <a:srgbClr val="F7F3F2"/>
                </a:solidFill>
                <a:latin typeface="Anton" pitchFamily="2" charset="0"/>
                <a:ea typeface="Ubuntu"/>
                <a:cs typeface="Ubuntu"/>
                <a:sym typeface="Ubuntu"/>
              </a:rPr>
              <a:t>BUSINESS &amp; ANALYTICAL QUESTIONS</a:t>
            </a:r>
          </a:p>
        </p:txBody>
      </p:sp>
      <p:pic>
        <p:nvPicPr>
          <p:cNvPr id="53" name="Picture 52">
            <a:extLst>
              <a:ext uri="{FF2B5EF4-FFF2-40B4-BE49-F238E27FC236}">
                <a16:creationId xmlns:a16="http://schemas.microsoft.com/office/drawing/2014/main" id="{9DC0F4FC-BE05-E1D8-2948-E40B90DD6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778" y="1462101"/>
            <a:ext cx="4725718" cy="4725718"/>
          </a:xfrm>
          <a:prstGeom prst="rect">
            <a:avLst/>
          </a:prstGeom>
        </p:spPr>
      </p:pic>
      <p:sp>
        <p:nvSpPr>
          <p:cNvPr id="55" name="TextBox 17">
            <a:extLst>
              <a:ext uri="{FF2B5EF4-FFF2-40B4-BE49-F238E27FC236}">
                <a16:creationId xmlns:a16="http://schemas.microsoft.com/office/drawing/2014/main" id="{0EA8FD6B-3FC6-6326-A3B9-1FB50D65AFCE}"/>
              </a:ext>
            </a:extLst>
          </p:cNvPr>
          <p:cNvSpPr txBox="1"/>
          <p:nvPr/>
        </p:nvSpPr>
        <p:spPr>
          <a:xfrm>
            <a:off x="7376756" y="2931023"/>
            <a:ext cx="8532632" cy="282129"/>
          </a:xfrm>
          <a:prstGeom prst="rect">
            <a:avLst/>
          </a:prstGeom>
          <a:solidFill>
            <a:srgbClr val="293729"/>
          </a:solidFill>
          <a:ln>
            <a:noFill/>
          </a:ln>
        </p:spPr>
        <p:txBody>
          <a:bodyPr lIns="0" tIns="0" rIns="0" bIns="0" rtlCol="0" anchor="t">
            <a:spAutoFit/>
          </a:bodyPr>
          <a:lstStyle/>
          <a:p>
            <a:pPr algn="l">
              <a:lnSpc>
                <a:spcPts val="2240"/>
              </a:lnSpc>
            </a:pPr>
            <a:r>
              <a:rPr lang="en-US" sz="2000" dirty="0">
                <a:solidFill>
                  <a:srgbClr val="F7F3F2"/>
                </a:solidFill>
                <a:latin typeface="Montserrat"/>
                <a:ea typeface="Montserrat"/>
                <a:cs typeface="Montserrat"/>
                <a:sym typeface="Montserrat"/>
              </a:rPr>
              <a:t>Which food groups generate the highest CO₂ emissions per kg?</a:t>
            </a:r>
          </a:p>
        </p:txBody>
      </p:sp>
      <p:sp>
        <p:nvSpPr>
          <p:cNvPr id="2" name="Freeform 2">
            <a:extLst>
              <a:ext uri="{FF2B5EF4-FFF2-40B4-BE49-F238E27FC236}">
                <a16:creationId xmlns:a16="http://schemas.microsoft.com/office/drawing/2014/main" id="{FA0C47D0-D903-39D0-1EBB-843F2187E340}"/>
              </a:ext>
            </a:extLst>
          </p:cNvPr>
          <p:cNvSpPr/>
          <p:nvPr/>
        </p:nvSpPr>
        <p:spPr>
          <a:xfrm>
            <a:off x="1778659" y="490716"/>
            <a:ext cx="639595" cy="386153"/>
          </a:xfrm>
          <a:custGeom>
            <a:avLst/>
            <a:gdLst/>
            <a:ahLst/>
            <a:cxnLst/>
            <a:rect l="l" t="t" r="r" b="b"/>
            <a:pathLst>
              <a:path w="639595" h="386153">
                <a:moveTo>
                  <a:pt x="0" y="0"/>
                </a:moveTo>
                <a:lnTo>
                  <a:pt x="639595" y="0"/>
                </a:lnTo>
                <a:lnTo>
                  <a:pt x="639595" y="386153"/>
                </a:lnTo>
                <a:lnTo>
                  <a:pt x="0" y="3861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7">
            <a:hlinkClick r:id="rId7"/>
            <a:extLst>
              <a:ext uri="{FF2B5EF4-FFF2-40B4-BE49-F238E27FC236}">
                <a16:creationId xmlns:a16="http://schemas.microsoft.com/office/drawing/2014/main" id="{497BD257-1066-8180-97C2-FB71E2C1A1A8}"/>
              </a:ext>
            </a:extLst>
          </p:cNvPr>
          <p:cNvSpPr txBox="1"/>
          <p:nvPr/>
        </p:nvSpPr>
        <p:spPr>
          <a:xfrm>
            <a:off x="14401800" y="527627"/>
            <a:ext cx="1564422"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INSIGHTS</a:t>
            </a:r>
          </a:p>
        </p:txBody>
      </p:sp>
      <p:sp>
        <p:nvSpPr>
          <p:cNvPr id="17" name="TextBox 8">
            <a:hlinkClick r:id="rId8" action="ppaction://hlinksldjump"/>
            <a:extLst>
              <a:ext uri="{FF2B5EF4-FFF2-40B4-BE49-F238E27FC236}">
                <a16:creationId xmlns:a16="http://schemas.microsoft.com/office/drawing/2014/main" id="{4708F30E-0575-B02B-3DBB-17B22352D8B1}"/>
              </a:ext>
            </a:extLst>
          </p:cNvPr>
          <p:cNvSpPr txBox="1"/>
          <p:nvPr/>
        </p:nvSpPr>
        <p:spPr>
          <a:xfrm>
            <a:off x="15849600" y="527627"/>
            <a:ext cx="2250222"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RECOMMENDATIONS</a:t>
            </a:r>
          </a:p>
        </p:txBody>
      </p:sp>
      <p:sp>
        <p:nvSpPr>
          <p:cNvPr id="18" name="TextBox 9">
            <a:hlinkClick r:id="rId9" action="ppaction://hlinksldjump"/>
            <a:extLst>
              <a:ext uri="{FF2B5EF4-FFF2-40B4-BE49-F238E27FC236}">
                <a16:creationId xmlns:a16="http://schemas.microsoft.com/office/drawing/2014/main" id="{B9DAB08D-64B5-854D-654D-C42DE2F65C49}"/>
              </a:ext>
            </a:extLst>
          </p:cNvPr>
          <p:cNvSpPr txBox="1"/>
          <p:nvPr/>
        </p:nvSpPr>
        <p:spPr>
          <a:xfrm>
            <a:off x="10744200" y="527627"/>
            <a:ext cx="922798" cy="274230"/>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HOME</a:t>
            </a:r>
          </a:p>
        </p:txBody>
      </p:sp>
      <p:sp>
        <p:nvSpPr>
          <p:cNvPr id="19" name="TextBox 10">
            <a:hlinkClick r:id="rId10" action="ppaction://hlinksldjump"/>
            <a:extLst>
              <a:ext uri="{FF2B5EF4-FFF2-40B4-BE49-F238E27FC236}">
                <a16:creationId xmlns:a16="http://schemas.microsoft.com/office/drawing/2014/main" id="{D65CCC72-2A3C-D80A-8630-623713F2DA88}"/>
              </a:ext>
            </a:extLst>
          </p:cNvPr>
          <p:cNvSpPr txBox="1"/>
          <p:nvPr/>
        </p:nvSpPr>
        <p:spPr>
          <a:xfrm>
            <a:off x="12192000" y="527627"/>
            <a:ext cx="1714500"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INTRODUCTION</a:t>
            </a:r>
          </a:p>
        </p:txBody>
      </p:sp>
      <p:sp>
        <p:nvSpPr>
          <p:cNvPr id="20" name="TextBox 11">
            <a:extLst>
              <a:ext uri="{FF2B5EF4-FFF2-40B4-BE49-F238E27FC236}">
                <a16:creationId xmlns:a16="http://schemas.microsoft.com/office/drawing/2014/main" id="{8A161ADA-185C-CF28-7FF7-E8557AD4CDD7}"/>
              </a:ext>
            </a:extLst>
          </p:cNvPr>
          <p:cNvSpPr txBox="1"/>
          <p:nvPr/>
        </p:nvSpPr>
        <p:spPr>
          <a:xfrm>
            <a:off x="2540817" y="570681"/>
            <a:ext cx="1914331"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J.F KUKUIA</a:t>
            </a:r>
          </a:p>
        </p:txBody>
      </p:sp>
    </p:spTree>
    <p:extLst>
      <p:ext uri="{BB962C8B-B14F-4D97-AF65-F5344CB8AC3E}">
        <p14:creationId xmlns:p14="http://schemas.microsoft.com/office/powerpoint/2010/main" val="1715105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FF6"/>
        </a:solidFill>
        <a:effectLst/>
      </p:bgPr>
    </p:bg>
    <p:spTree>
      <p:nvGrpSpPr>
        <p:cNvPr id="1" name="">
          <a:extLst>
            <a:ext uri="{FF2B5EF4-FFF2-40B4-BE49-F238E27FC236}">
              <a16:creationId xmlns:a16="http://schemas.microsoft.com/office/drawing/2014/main" id="{DA00FBB8-66EA-4670-0196-48F8105BB0C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784E389-7BFC-DCD9-ED73-97B514D5C4BA}"/>
              </a:ext>
            </a:extLst>
          </p:cNvPr>
          <p:cNvGrpSpPr/>
          <p:nvPr/>
        </p:nvGrpSpPr>
        <p:grpSpPr>
          <a:xfrm>
            <a:off x="88135" y="6072516"/>
            <a:ext cx="18199865" cy="4214484"/>
            <a:chOff x="0" y="0"/>
            <a:chExt cx="2870064" cy="652934"/>
          </a:xfrm>
        </p:grpSpPr>
        <p:sp>
          <p:nvSpPr>
            <p:cNvPr id="3" name="Freeform 3">
              <a:extLst>
                <a:ext uri="{FF2B5EF4-FFF2-40B4-BE49-F238E27FC236}">
                  <a16:creationId xmlns:a16="http://schemas.microsoft.com/office/drawing/2014/main" id="{9298E6D6-25FF-1C79-53BC-D25CD7263FA6}"/>
                </a:ext>
              </a:extLst>
            </p:cNvPr>
            <p:cNvSpPr/>
            <p:nvPr/>
          </p:nvSpPr>
          <p:spPr>
            <a:xfrm>
              <a:off x="0" y="0"/>
              <a:ext cx="2870064" cy="652934"/>
            </a:xfrm>
            <a:custGeom>
              <a:avLst/>
              <a:gdLst/>
              <a:ahLst/>
              <a:cxnLst/>
              <a:rect l="l" t="t" r="r" b="b"/>
              <a:pathLst>
                <a:path w="2870064" h="652934">
                  <a:moveTo>
                    <a:pt x="0" y="0"/>
                  </a:moveTo>
                  <a:lnTo>
                    <a:pt x="2870064" y="0"/>
                  </a:lnTo>
                  <a:lnTo>
                    <a:pt x="2870064" y="652934"/>
                  </a:lnTo>
                  <a:lnTo>
                    <a:pt x="0" y="652934"/>
                  </a:lnTo>
                  <a:close/>
                </a:path>
              </a:pathLst>
            </a:custGeom>
            <a:blipFill>
              <a:blip r:embed="rId2">
                <a:extLst>
                  <a:ext uri="{28A0092B-C50C-407E-A947-70E740481C1C}">
                    <a14:useLocalDpi xmlns:a14="http://schemas.microsoft.com/office/drawing/2010/main" val="0"/>
                  </a:ext>
                </a:extLst>
              </a:blip>
              <a:stretch>
                <a:fillRect/>
              </a:stretch>
            </a:blipFill>
            <a:ln>
              <a:solidFill>
                <a:schemeClr val="bg1"/>
              </a:solidFill>
            </a:ln>
          </p:spPr>
          <p:txBody>
            <a:bodyPr/>
            <a:lstStyle/>
            <a:p>
              <a:endParaRPr lang="en-US" dirty="0"/>
            </a:p>
          </p:txBody>
        </p:sp>
      </p:grpSp>
      <p:sp>
        <p:nvSpPr>
          <p:cNvPr id="4" name="Freeform 4">
            <a:extLst>
              <a:ext uri="{FF2B5EF4-FFF2-40B4-BE49-F238E27FC236}">
                <a16:creationId xmlns:a16="http://schemas.microsoft.com/office/drawing/2014/main" id="{ADD85D7A-8ECE-2918-86F2-2D91DC3A1D90}"/>
              </a:ext>
            </a:extLst>
          </p:cNvPr>
          <p:cNvSpPr/>
          <p:nvPr/>
        </p:nvSpPr>
        <p:spPr>
          <a:xfrm>
            <a:off x="1778659" y="9022569"/>
            <a:ext cx="471463" cy="471463"/>
          </a:xfrm>
          <a:custGeom>
            <a:avLst/>
            <a:gdLst/>
            <a:ahLst/>
            <a:cxnLst/>
            <a:rect l="l" t="t" r="r" b="b"/>
            <a:pathLst>
              <a:path w="471463" h="471463">
                <a:moveTo>
                  <a:pt x="0" y="0"/>
                </a:moveTo>
                <a:lnTo>
                  <a:pt x="471462" y="0"/>
                </a:lnTo>
                <a:lnTo>
                  <a:pt x="471462" y="471462"/>
                </a:lnTo>
                <a:lnTo>
                  <a:pt x="0" y="471462"/>
                </a:lnTo>
                <a:lnTo>
                  <a:pt x="0" y="0"/>
                </a:lnTo>
                <a:close/>
              </a:path>
            </a:pathLst>
          </a:custGeom>
          <a:blipFill>
            <a:blip r:embed="rId3">
              <a:extLst>
                <a:ext uri="{96DAC541-7B7A-43D3-8B79-37D633B846F1}">
                  <asvg:svgBlip xmlns:asvg="http://schemas.microsoft.com/office/drawing/2016/SVG/main" r:embed="rId4"/>
                </a:ext>
              </a:extLst>
            </a:blip>
            <a:stretch>
              <a:fillRect/>
            </a:stretch>
          </a:blipFill>
          <a:ln>
            <a:noFill/>
          </a:ln>
        </p:spPr>
      </p:sp>
      <p:grpSp>
        <p:nvGrpSpPr>
          <p:cNvPr id="5" name="Group 5">
            <a:extLst>
              <a:ext uri="{FF2B5EF4-FFF2-40B4-BE49-F238E27FC236}">
                <a16:creationId xmlns:a16="http://schemas.microsoft.com/office/drawing/2014/main" id="{74314016-D568-8755-5D3A-11C216FA295D}"/>
              </a:ext>
            </a:extLst>
          </p:cNvPr>
          <p:cNvGrpSpPr/>
          <p:nvPr/>
        </p:nvGrpSpPr>
        <p:grpSpPr>
          <a:xfrm>
            <a:off x="17839292" y="4214484"/>
            <a:ext cx="3086100" cy="1543739"/>
            <a:chOff x="0" y="0"/>
            <a:chExt cx="812800" cy="406581"/>
          </a:xfrm>
        </p:grpSpPr>
        <p:sp>
          <p:nvSpPr>
            <p:cNvPr id="6" name="Freeform 6">
              <a:extLst>
                <a:ext uri="{FF2B5EF4-FFF2-40B4-BE49-F238E27FC236}">
                  <a16:creationId xmlns:a16="http://schemas.microsoft.com/office/drawing/2014/main" id="{3839B6EA-41C3-A8A5-0F06-66A7FD45D5C5}"/>
                </a:ext>
              </a:extLst>
            </p:cNvPr>
            <p:cNvSpPr/>
            <p:nvPr/>
          </p:nvSpPr>
          <p:spPr>
            <a:xfrm>
              <a:off x="0" y="0"/>
              <a:ext cx="812800" cy="406581"/>
            </a:xfrm>
            <a:custGeom>
              <a:avLst/>
              <a:gdLst/>
              <a:ahLst/>
              <a:cxnLst/>
              <a:rect l="l" t="t" r="r" b="b"/>
              <a:pathLst>
                <a:path w="812800" h="406581">
                  <a:moveTo>
                    <a:pt x="0" y="0"/>
                  </a:moveTo>
                  <a:lnTo>
                    <a:pt x="812800" y="0"/>
                  </a:lnTo>
                  <a:lnTo>
                    <a:pt x="812800" y="406581"/>
                  </a:lnTo>
                  <a:lnTo>
                    <a:pt x="0" y="406581"/>
                  </a:lnTo>
                  <a:close/>
                </a:path>
              </a:pathLst>
            </a:custGeom>
            <a:solidFill>
              <a:srgbClr val="000000"/>
            </a:solidFill>
          </p:spPr>
        </p:sp>
        <p:sp>
          <p:nvSpPr>
            <p:cNvPr id="7" name="TextBox 7">
              <a:extLst>
                <a:ext uri="{FF2B5EF4-FFF2-40B4-BE49-F238E27FC236}">
                  <a16:creationId xmlns:a16="http://schemas.microsoft.com/office/drawing/2014/main" id="{6CDC6492-94F0-C1BC-A7AC-9E3095792EBA}"/>
                </a:ext>
              </a:extLst>
            </p:cNvPr>
            <p:cNvSpPr txBox="1"/>
            <p:nvPr/>
          </p:nvSpPr>
          <p:spPr>
            <a:xfrm>
              <a:off x="0" y="-57150"/>
              <a:ext cx="812800" cy="463731"/>
            </a:xfrm>
            <a:prstGeom prst="rect">
              <a:avLst/>
            </a:prstGeom>
          </p:spPr>
          <p:txBody>
            <a:bodyPr lIns="50800" tIns="50800" rIns="50800" bIns="50800" rtlCol="0" anchor="ctr"/>
            <a:lstStyle/>
            <a:p>
              <a:pPr algn="ctr">
                <a:lnSpc>
                  <a:spcPts val="3326"/>
                </a:lnSpc>
              </a:pPr>
              <a:endParaRPr/>
            </a:p>
          </p:txBody>
        </p:sp>
      </p:grpSp>
      <p:sp>
        <p:nvSpPr>
          <p:cNvPr id="8" name="TextBox 8">
            <a:extLst>
              <a:ext uri="{FF2B5EF4-FFF2-40B4-BE49-F238E27FC236}">
                <a16:creationId xmlns:a16="http://schemas.microsoft.com/office/drawing/2014/main" id="{900176E4-4AD3-4440-39C9-FC57C4475673}"/>
              </a:ext>
            </a:extLst>
          </p:cNvPr>
          <p:cNvSpPr txBox="1"/>
          <p:nvPr/>
        </p:nvSpPr>
        <p:spPr>
          <a:xfrm rot="5400000">
            <a:off x="17467736" y="4854232"/>
            <a:ext cx="1253277" cy="264243"/>
          </a:xfrm>
          <a:prstGeom prst="rect">
            <a:avLst/>
          </a:prstGeom>
        </p:spPr>
        <p:txBody>
          <a:bodyPr lIns="0" tIns="0" rIns="0" bIns="0" rtlCol="0" anchor="t">
            <a:spAutoFit/>
          </a:bodyPr>
          <a:lstStyle/>
          <a:p>
            <a:pPr algn="ctr">
              <a:lnSpc>
                <a:spcPts val="2237"/>
              </a:lnSpc>
              <a:spcBef>
                <a:spcPct val="0"/>
              </a:spcBef>
            </a:pPr>
            <a:r>
              <a:rPr lang="en-US" sz="1598" b="1" dirty="0">
                <a:solidFill>
                  <a:srgbClr val="F5FFF6"/>
                </a:solidFill>
                <a:latin typeface="Montserrat Bold"/>
                <a:ea typeface="Montserrat Bold"/>
                <a:cs typeface="Montserrat Bold"/>
                <a:sym typeface="Montserrat Bold"/>
              </a:rPr>
              <a:t>PAGE 07</a:t>
            </a:r>
          </a:p>
        </p:txBody>
      </p:sp>
      <p:sp>
        <p:nvSpPr>
          <p:cNvPr id="17" name="TextBox 17">
            <a:extLst>
              <a:ext uri="{FF2B5EF4-FFF2-40B4-BE49-F238E27FC236}">
                <a16:creationId xmlns:a16="http://schemas.microsoft.com/office/drawing/2014/main" id="{8D612966-3F08-A297-76C7-AC7C0CB83EAA}"/>
              </a:ext>
            </a:extLst>
          </p:cNvPr>
          <p:cNvSpPr txBox="1"/>
          <p:nvPr/>
        </p:nvSpPr>
        <p:spPr>
          <a:xfrm>
            <a:off x="4764814" y="1586317"/>
            <a:ext cx="10170386" cy="1442254"/>
          </a:xfrm>
          <a:prstGeom prst="rect">
            <a:avLst/>
          </a:prstGeom>
        </p:spPr>
        <p:txBody>
          <a:bodyPr wrap="square" lIns="0" tIns="0" rIns="0" bIns="0" rtlCol="0" anchor="t">
            <a:spAutoFit/>
          </a:bodyPr>
          <a:lstStyle/>
          <a:p>
            <a:pPr algn="ctr">
              <a:lnSpc>
                <a:spcPts val="11987"/>
              </a:lnSpc>
              <a:spcBef>
                <a:spcPct val="0"/>
              </a:spcBef>
            </a:pPr>
            <a:r>
              <a:rPr lang="en-US" sz="8562" dirty="0">
                <a:solidFill>
                  <a:srgbClr val="14321A"/>
                </a:solidFill>
                <a:latin typeface="Anton"/>
                <a:ea typeface="Anton"/>
                <a:cs typeface="Anton"/>
                <a:sym typeface="Anton"/>
              </a:rPr>
              <a:t>KPI INSIGHTS</a:t>
            </a:r>
          </a:p>
        </p:txBody>
      </p:sp>
      <p:grpSp>
        <p:nvGrpSpPr>
          <p:cNvPr id="18" name="Group 18">
            <a:extLst>
              <a:ext uri="{FF2B5EF4-FFF2-40B4-BE49-F238E27FC236}">
                <a16:creationId xmlns:a16="http://schemas.microsoft.com/office/drawing/2014/main" id="{656CF505-91DB-B27C-594A-F89A8F83D45F}"/>
              </a:ext>
            </a:extLst>
          </p:cNvPr>
          <p:cNvGrpSpPr/>
          <p:nvPr/>
        </p:nvGrpSpPr>
        <p:grpSpPr>
          <a:xfrm>
            <a:off x="762001" y="4152900"/>
            <a:ext cx="3415660" cy="4076700"/>
            <a:chOff x="0" y="0"/>
            <a:chExt cx="1083430" cy="1353592"/>
          </a:xfrm>
        </p:grpSpPr>
        <p:sp>
          <p:nvSpPr>
            <p:cNvPr id="19" name="Freeform 19">
              <a:extLst>
                <a:ext uri="{FF2B5EF4-FFF2-40B4-BE49-F238E27FC236}">
                  <a16:creationId xmlns:a16="http://schemas.microsoft.com/office/drawing/2014/main" id="{69983561-6617-EEDF-02E2-08E8A608C5BE}"/>
                </a:ext>
              </a:extLst>
            </p:cNvPr>
            <p:cNvSpPr/>
            <p:nvPr/>
          </p:nvSpPr>
          <p:spPr>
            <a:xfrm>
              <a:off x="0" y="0"/>
              <a:ext cx="1083430" cy="1353592"/>
            </a:xfrm>
            <a:custGeom>
              <a:avLst/>
              <a:gdLst/>
              <a:ahLst/>
              <a:cxnLst/>
              <a:rect l="l" t="t" r="r" b="b"/>
              <a:pathLst>
                <a:path w="1083430" h="1353592">
                  <a:moveTo>
                    <a:pt x="56460" y="0"/>
                  </a:moveTo>
                  <a:lnTo>
                    <a:pt x="1026970" y="0"/>
                  </a:lnTo>
                  <a:cubicBezTo>
                    <a:pt x="1041944" y="0"/>
                    <a:pt x="1056305" y="5948"/>
                    <a:pt x="1066893" y="16537"/>
                  </a:cubicBezTo>
                  <a:cubicBezTo>
                    <a:pt x="1077482" y="27125"/>
                    <a:pt x="1083430" y="41486"/>
                    <a:pt x="1083430" y="56460"/>
                  </a:cubicBezTo>
                  <a:lnTo>
                    <a:pt x="1083430" y="1297132"/>
                  </a:lnTo>
                  <a:cubicBezTo>
                    <a:pt x="1083430" y="1312106"/>
                    <a:pt x="1077482" y="1326467"/>
                    <a:pt x="1066893" y="1337055"/>
                  </a:cubicBezTo>
                  <a:cubicBezTo>
                    <a:pt x="1056305" y="1347643"/>
                    <a:pt x="1041944" y="1353592"/>
                    <a:pt x="1026970" y="1353592"/>
                  </a:cubicBezTo>
                  <a:lnTo>
                    <a:pt x="56460" y="1353592"/>
                  </a:lnTo>
                  <a:cubicBezTo>
                    <a:pt x="41486" y="1353592"/>
                    <a:pt x="27125" y="1347643"/>
                    <a:pt x="16537" y="1337055"/>
                  </a:cubicBezTo>
                  <a:cubicBezTo>
                    <a:pt x="5948" y="1326467"/>
                    <a:pt x="0" y="1312106"/>
                    <a:pt x="0" y="1297132"/>
                  </a:cubicBezTo>
                  <a:lnTo>
                    <a:pt x="0" y="56460"/>
                  </a:lnTo>
                  <a:cubicBezTo>
                    <a:pt x="0" y="41486"/>
                    <a:pt x="5948" y="27125"/>
                    <a:pt x="16537" y="16537"/>
                  </a:cubicBezTo>
                  <a:cubicBezTo>
                    <a:pt x="27125" y="5948"/>
                    <a:pt x="41486" y="0"/>
                    <a:pt x="56460" y="0"/>
                  </a:cubicBezTo>
                  <a:close/>
                </a:path>
              </a:pathLst>
            </a:custGeom>
            <a:solidFill>
              <a:srgbClr val="F5FFF6"/>
            </a:solidFill>
            <a:ln w="19050" cap="rnd">
              <a:solidFill>
                <a:srgbClr val="000000"/>
              </a:solidFill>
              <a:prstDash val="solid"/>
              <a:round/>
            </a:ln>
          </p:spPr>
        </p:sp>
        <p:sp>
          <p:nvSpPr>
            <p:cNvPr id="20" name="TextBox 20">
              <a:extLst>
                <a:ext uri="{FF2B5EF4-FFF2-40B4-BE49-F238E27FC236}">
                  <a16:creationId xmlns:a16="http://schemas.microsoft.com/office/drawing/2014/main" id="{98E32565-3360-C4F1-B2B2-85203FCA8B5B}"/>
                </a:ext>
              </a:extLst>
            </p:cNvPr>
            <p:cNvSpPr txBox="1"/>
            <p:nvPr/>
          </p:nvSpPr>
          <p:spPr>
            <a:xfrm>
              <a:off x="0" y="-57150"/>
              <a:ext cx="1083430" cy="1410742"/>
            </a:xfrm>
            <a:prstGeom prst="rect">
              <a:avLst/>
            </a:prstGeom>
          </p:spPr>
          <p:txBody>
            <a:bodyPr lIns="50800" tIns="50800" rIns="50800" bIns="50800" rtlCol="0" anchor="ctr"/>
            <a:lstStyle/>
            <a:p>
              <a:pPr algn="ctr">
                <a:lnSpc>
                  <a:spcPts val="3326"/>
                </a:lnSpc>
              </a:pPr>
              <a:endParaRPr/>
            </a:p>
          </p:txBody>
        </p:sp>
      </p:grpSp>
      <p:sp>
        <p:nvSpPr>
          <p:cNvPr id="27" name="TextBox 27">
            <a:extLst>
              <a:ext uri="{FF2B5EF4-FFF2-40B4-BE49-F238E27FC236}">
                <a16:creationId xmlns:a16="http://schemas.microsoft.com/office/drawing/2014/main" id="{0204869B-8996-883F-866E-5C2EECDE4693}"/>
              </a:ext>
            </a:extLst>
          </p:cNvPr>
          <p:cNvSpPr txBox="1"/>
          <p:nvPr/>
        </p:nvSpPr>
        <p:spPr>
          <a:xfrm>
            <a:off x="1015111" y="4936934"/>
            <a:ext cx="2434034" cy="1332929"/>
          </a:xfrm>
          <a:prstGeom prst="rect">
            <a:avLst/>
          </a:prstGeom>
        </p:spPr>
        <p:txBody>
          <a:bodyPr wrap="square" lIns="0" tIns="0" rIns="0" bIns="0" rtlCol="0" anchor="t">
            <a:spAutoFit/>
          </a:bodyPr>
          <a:lstStyle/>
          <a:p>
            <a:pPr marL="342900" indent="-342900" algn="l">
              <a:lnSpc>
                <a:spcPct val="150000"/>
              </a:lnSpc>
              <a:spcBef>
                <a:spcPct val="0"/>
              </a:spcBef>
              <a:buFont typeface="Arial" panose="020B0604020202020204" pitchFamily="34" charset="0"/>
              <a:buChar char="•"/>
            </a:pPr>
            <a:r>
              <a:rPr lang="en-US" sz="2000" dirty="0">
                <a:solidFill>
                  <a:srgbClr val="293729"/>
                </a:solidFill>
                <a:latin typeface="Montserrat"/>
                <a:ea typeface="Montserrat"/>
                <a:cs typeface="Montserrat"/>
                <a:sym typeface="Montserrat"/>
              </a:rPr>
              <a:t>256.8 </a:t>
            </a:r>
            <a:r>
              <a:rPr lang="en-US" sz="2000" dirty="0" err="1">
                <a:solidFill>
                  <a:srgbClr val="293729"/>
                </a:solidFill>
                <a:latin typeface="Montserrat"/>
                <a:ea typeface="Montserrat"/>
                <a:cs typeface="Montserrat"/>
                <a:sym typeface="Montserrat"/>
              </a:rPr>
              <a:t>CO₂e</a:t>
            </a:r>
            <a:r>
              <a:rPr lang="en-US" sz="2000" dirty="0">
                <a:solidFill>
                  <a:srgbClr val="293729"/>
                </a:solidFill>
                <a:latin typeface="Montserrat"/>
                <a:ea typeface="Montserrat"/>
                <a:cs typeface="Montserrat"/>
                <a:sym typeface="Montserrat"/>
              </a:rPr>
              <a:t>/kg across 43 food products</a:t>
            </a:r>
          </a:p>
        </p:txBody>
      </p:sp>
      <p:sp>
        <p:nvSpPr>
          <p:cNvPr id="30" name="TextBox 30">
            <a:extLst>
              <a:ext uri="{FF2B5EF4-FFF2-40B4-BE49-F238E27FC236}">
                <a16:creationId xmlns:a16="http://schemas.microsoft.com/office/drawing/2014/main" id="{71726E37-A5AE-8388-657B-51CE46089E1C}"/>
              </a:ext>
            </a:extLst>
          </p:cNvPr>
          <p:cNvSpPr txBox="1"/>
          <p:nvPr/>
        </p:nvSpPr>
        <p:spPr>
          <a:xfrm>
            <a:off x="1063770" y="4410768"/>
            <a:ext cx="2954094" cy="409599"/>
          </a:xfrm>
          <a:prstGeom prst="rect">
            <a:avLst/>
          </a:prstGeom>
        </p:spPr>
        <p:txBody>
          <a:bodyPr wrap="square" lIns="0" tIns="0" rIns="0" bIns="0" rtlCol="0" anchor="t">
            <a:spAutoFit/>
          </a:bodyPr>
          <a:lstStyle/>
          <a:p>
            <a:pPr algn="l">
              <a:lnSpc>
                <a:spcPct val="150000"/>
              </a:lnSpc>
              <a:spcBef>
                <a:spcPct val="0"/>
              </a:spcBef>
            </a:pPr>
            <a:r>
              <a:rPr lang="en-US" sz="2000" b="1" dirty="0">
                <a:solidFill>
                  <a:srgbClr val="293729"/>
                </a:solidFill>
                <a:latin typeface="Montserrat Bold"/>
                <a:ea typeface="Montserrat Bold"/>
                <a:cs typeface="Montserrat Bold"/>
                <a:sym typeface="Montserrat Bold"/>
              </a:rPr>
              <a:t>Total Emissions</a:t>
            </a:r>
          </a:p>
        </p:txBody>
      </p:sp>
      <p:grpSp>
        <p:nvGrpSpPr>
          <p:cNvPr id="46" name="Group 18">
            <a:extLst>
              <a:ext uri="{FF2B5EF4-FFF2-40B4-BE49-F238E27FC236}">
                <a16:creationId xmlns:a16="http://schemas.microsoft.com/office/drawing/2014/main" id="{97BEA364-8F0A-3F90-B57F-D9B0CCB51D50}"/>
              </a:ext>
            </a:extLst>
          </p:cNvPr>
          <p:cNvGrpSpPr/>
          <p:nvPr/>
        </p:nvGrpSpPr>
        <p:grpSpPr>
          <a:xfrm>
            <a:off x="4800600" y="4152900"/>
            <a:ext cx="3415660" cy="4076699"/>
            <a:chOff x="0" y="0"/>
            <a:chExt cx="1083430" cy="1353592"/>
          </a:xfrm>
        </p:grpSpPr>
        <p:sp>
          <p:nvSpPr>
            <p:cNvPr id="47" name="Freeform 19">
              <a:extLst>
                <a:ext uri="{FF2B5EF4-FFF2-40B4-BE49-F238E27FC236}">
                  <a16:creationId xmlns:a16="http://schemas.microsoft.com/office/drawing/2014/main" id="{B9A5DCE1-6E55-45E9-E767-D3C1C62AB750}"/>
                </a:ext>
              </a:extLst>
            </p:cNvPr>
            <p:cNvSpPr/>
            <p:nvPr/>
          </p:nvSpPr>
          <p:spPr>
            <a:xfrm>
              <a:off x="0" y="0"/>
              <a:ext cx="1083430" cy="1353592"/>
            </a:xfrm>
            <a:custGeom>
              <a:avLst/>
              <a:gdLst/>
              <a:ahLst/>
              <a:cxnLst/>
              <a:rect l="l" t="t" r="r" b="b"/>
              <a:pathLst>
                <a:path w="1083430" h="1353592">
                  <a:moveTo>
                    <a:pt x="56460" y="0"/>
                  </a:moveTo>
                  <a:lnTo>
                    <a:pt x="1026970" y="0"/>
                  </a:lnTo>
                  <a:cubicBezTo>
                    <a:pt x="1041944" y="0"/>
                    <a:pt x="1056305" y="5948"/>
                    <a:pt x="1066893" y="16537"/>
                  </a:cubicBezTo>
                  <a:cubicBezTo>
                    <a:pt x="1077482" y="27125"/>
                    <a:pt x="1083430" y="41486"/>
                    <a:pt x="1083430" y="56460"/>
                  </a:cubicBezTo>
                  <a:lnTo>
                    <a:pt x="1083430" y="1297132"/>
                  </a:lnTo>
                  <a:cubicBezTo>
                    <a:pt x="1083430" y="1312106"/>
                    <a:pt x="1077482" y="1326467"/>
                    <a:pt x="1066893" y="1337055"/>
                  </a:cubicBezTo>
                  <a:cubicBezTo>
                    <a:pt x="1056305" y="1347643"/>
                    <a:pt x="1041944" y="1353592"/>
                    <a:pt x="1026970" y="1353592"/>
                  </a:cubicBezTo>
                  <a:lnTo>
                    <a:pt x="56460" y="1353592"/>
                  </a:lnTo>
                  <a:cubicBezTo>
                    <a:pt x="41486" y="1353592"/>
                    <a:pt x="27125" y="1347643"/>
                    <a:pt x="16537" y="1337055"/>
                  </a:cubicBezTo>
                  <a:cubicBezTo>
                    <a:pt x="5948" y="1326467"/>
                    <a:pt x="0" y="1312106"/>
                    <a:pt x="0" y="1297132"/>
                  </a:cubicBezTo>
                  <a:lnTo>
                    <a:pt x="0" y="56460"/>
                  </a:lnTo>
                  <a:cubicBezTo>
                    <a:pt x="0" y="41486"/>
                    <a:pt x="5948" y="27125"/>
                    <a:pt x="16537" y="16537"/>
                  </a:cubicBezTo>
                  <a:cubicBezTo>
                    <a:pt x="27125" y="5948"/>
                    <a:pt x="41486" y="0"/>
                    <a:pt x="56460" y="0"/>
                  </a:cubicBezTo>
                  <a:close/>
                </a:path>
              </a:pathLst>
            </a:custGeom>
            <a:solidFill>
              <a:srgbClr val="F5FFF6"/>
            </a:solidFill>
            <a:ln w="19050" cap="rnd">
              <a:solidFill>
                <a:srgbClr val="000000"/>
              </a:solidFill>
              <a:prstDash val="solid"/>
              <a:round/>
            </a:ln>
          </p:spPr>
        </p:sp>
        <p:sp>
          <p:nvSpPr>
            <p:cNvPr id="48" name="TextBox 20">
              <a:extLst>
                <a:ext uri="{FF2B5EF4-FFF2-40B4-BE49-F238E27FC236}">
                  <a16:creationId xmlns:a16="http://schemas.microsoft.com/office/drawing/2014/main" id="{51499C5C-1660-2B28-9101-176E8A6C6F6C}"/>
                </a:ext>
              </a:extLst>
            </p:cNvPr>
            <p:cNvSpPr txBox="1"/>
            <p:nvPr/>
          </p:nvSpPr>
          <p:spPr>
            <a:xfrm>
              <a:off x="0" y="-57150"/>
              <a:ext cx="1083430" cy="1410742"/>
            </a:xfrm>
            <a:prstGeom prst="rect">
              <a:avLst/>
            </a:prstGeom>
          </p:spPr>
          <p:txBody>
            <a:bodyPr lIns="50800" tIns="50800" rIns="50800" bIns="50800" rtlCol="0" anchor="ctr"/>
            <a:lstStyle/>
            <a:p>
              <a:pPr algn="ctr">
                <a:lnSpc>
                  <a:spcPts val="3326"/>
                </a:lnSpc>
              </a:pPr>
              <a:endParaRPr/>
            </a:p>
          </p:txBody>
        </p:sp>
      </p:grpSp>
      <p:sp>
        <p:nvSpPr>
          <p:cNvPr id="49" name="TextBox 27">
            <a:extLst>
              <a:ext uri="{FF2B5EF4-FFF2-40B4-BE49-F238E27FC236}">
                <a16:creationId xmlns:a16="http://schemas.microsoft.com/office/drawing/2014/main" id="{22D0234F-02D1-8E54-6941-9CD135E0AA5F}"/>
              </a:ext>
            </a:extLst>
          </p:cNvPr>
          <p:cNvSpPr txBox="1"/>
          <p:nvPr/>
        </p:nvSpPr>
        <p:spPr>
          <a:xfrm>
            <a:off x="5028155" y="4914900"/>
            <a:ext cx="3251803" cy="409599"/>
          </a:xfrm>
          <a:prstGeom prst="rect">
            <a:avLst/>
          </a:prstGeom>
        </p:spPr>
        <p:txBody>
          <a:bodyPr wrap="square" lIns="0" tIns="0" rIns="0" bIns="0" rtlCol="0" anchor="t">
            <a:spAutoFit/>
          </a:bodyPr>
          <a:lstStyle/>
          <a:p>
            <a:pPr marL="342900" indent="-342900">
              <a:lnSpc>
                <a:spcPct val="150000"/>
              </a:lnSpc>
              <a:spcBef>
                <a:spcPct val="0"/>
              </a:spcBef>
              <a:buFont typeface="Arial" panose="020B0604020202020204" pitchFamily="34" charset="0"/>
              <a:buChar char="•"/>
            </a:pPr>
            <a:r>
              <a:rPr lang="en-US" sz="2000" dirty="0">
                <a:solidFill>
                  <a:srgbClr val="293729"/>
                </a:solidFill>
                <a:latin typeface="Montserrat"/>
                <a:ea typeface="Montserrat"/>
                <a:cs typeface="Montserrat"/>
                <a:sym typeface="Montserrat"/>
              </a:rPr>
              <a:t>6.0 </a:t>
            </a:r>
            <a:r>
              <a:rPr lang="en-US" sz="2000" dirty="0" err="1">
                <a:solidFill>
                  <a:srgbClr val="293729"/>
                </a:solidFill>
                <a:latin typeface="Montserrat"/>
                <a:ea typeface="Montserrat"/>
                <a:cs typeface="Montserrat"/>
                <a:sym typeface="Montserrat"/>
              </a:rPr>
              <a:t>CO₂e</a:t>
            </a:r>
            <a:r>
              <a:rPr lang="en-US" sz="2000" dirty="0">
                <a:solidFill>
                  <a:srgbClr val="293729"/>
                </a:solidFill>
                <a:latin typeface="Montserrat"/>
                <a:ea typeface="Montserrat"/>
                <a:cs typeface="Montserrat"/>
                <a:sym typeface="Montserrat"/>
              </a:rPr>
              <a:t>/kg </a:t>
            </a:r>
          </a:p>
        </p:txBody>
      </p:sp>
      <p:sp>
        <p:nvSpPr>
          <p:cNvPr id="50" name="TextBox 30">
            <a:extLst>
              <a:ext uri="{FF2B5EF4-FFF2-40B4-BE49-F238E27FC236}">
                <a16:creationId xmlns:a16="http://schemas.microsoft.com/office/drawing/2014/main" id="{90B360F9-3CEF-2FF1-B832-8D907B22AD9E}"/>
              </a:ext>
            </a:extLst>
          </p:cNvPr>
          <p:cNvSpPr txBox="1"/>
          <p:nvPr/>
        </p:nvSpPr>
        <p:spPr>
          <a:xfrm>
            <a:off x="5028155" y="4381500"/>
            <a:ext cx="2954094" cy="409599"/>
          </a:xfrm>
          <a:prstGeom prst="rect">
            <a:avLst/>
          </a:prstGeom>
        </p:spPr>
        <p:txBody>
          <a:bodyPr wrap="square" lIns="0" tIns="0" rIns="0" bIns="0" rtlCol="0" anchor="t">
            <a:spAutoFit/>
          </a:bodyPr>
          <a:lstStyle/>
          <a:p>
            <a:pPr algn="l">
              <a:lnSpc>
                <a:spcPct val="150000"/>
              </a:lnSpc>
              <a:spcBef>
                <a:spcPct val="0"/>
              </a:spcBef>
            </a:pPr>
            <a:r>
              <a:rPr lang="en-US" sz="2000" b="1" dirty="0">
                <a:solidFill>
                  <a:srgbClr val="293729"/>
                </a:solidFill>
                <a:latin typeface="Montserrat Bold"/>
                <a:ea typeface="Montserrat Bold"/>
                <a:cs typeface="Montserrat Bold"/>
                <a:sym typeface="Montserrat Bold"/>
              </a:rPr>
              <a:t>Average CO₂ per kg</a:t>
            </a:r>
          </a:p>
        </p:txBody>
      </p:sp>
      <p:grpSp>
        <p:nvGrpSpPr>
          <p:cNvPr id="51" name="Group 18">
            <a:extLst>
              <a:ext uri="{FF2B5EF4-FFF2-40B4-BE49-F238E27FC236}">
                <a16:creationId xmlns:a16="http://schemas.microsoft.com/office/drawing/2014/main" id="{15E82CC0-92F4-C775-3A44-225AEA7675BE}"/>
              </a:ext>
            </a:extLst>
          </p:cNvPr>
          <p:cNvGrpSpPr/>
          <p:nvPr/>
        </p:nvGrpSpPr>
        <p:grpSpPr>
          <a:xfrm>
            <a:off x="8915400" y="4152900"/>
            <a:ext cx="3602268" cy="4146330"/>
            <a:chOff x="0" y="0"/>
            <a:chExt cx="1083430" cy="1353592"/>
          </a:xfrm>
        </p:grpSpPr>
        <p:sp>
          <p:nvSpPr>
            <p:cNvPr id="52" name="Freeform 19">
              <a:extLst>
                <a:ext uri="{FF2B5EF4-FFF2-40B4-BE49-F238E27FC236}">
                  <a16:creationId xmlns:a16="http://schemas.microsoft.com/office/drawing/2014/main" id="{CA4A0488-1DA8-EAC0-1B05-30404B43E106}"/>
                </a:ext>
              </a:extLst>
            </p:cNvPr>
            <p:cNvSpPr/>
            <p:nvPr/>
          </p:nvSpPr>
          <p:spPr>
            <a:xfrm>
              <a:off x="0" y="0"/>
              <a:ext cx="1083430" cy="1353592"/>
            </a:xfrm>
            <a:custGeom>
              <a:avLst/>
              <a:gdLst/>
              <a:ahLst/>
              <a:cxnLst/>
              <a:rect l="l" t="t" r="r" b="b"/>
              <a:pathLst>
                <a:path w="1083430" h="1353592">
                  <a:moveTo>
                    <a:pt x="56460" y="0"/>
                  </a:moveTo>
                  <a:lnTo>
                    <a:pt x="1026970" y="0"/>
                  </a:lnTo>
                  <a:cubicBezTo>
                    <a:pt x="1041944" y="0"/>
                    <a:pt x="1056305" y="5948"/>
                    <a:pt x="1066893" y="16537"/>
                  </a:cubicBezTo>
                  <a:cubicBezTo>
                    <a:pt x="1077482" y="27125"/>
                    <a:pt x="1083430" y="41486"/>
                    <a:pt x="1083430" y="56460"/>
                  </a:cubicBezTo>
                  <a:lnTo>
                    <a:pt x="1083430" y="1297132"/>
                  </a:lnTo>
                  <a:cubicBezTo>
                    <a:pt x="1083430" y="1312106"/>
                    <a:pt x="1077482" y="1326467"/>
                    <a:pt x="1066893" y="1337055"/>
                  </a:cubicBezTo>
                  <a:cubicBezTo>
                    <a:pt x="1056305" y="1347643"/>
                    <a:pt x="1041944" y="1353592"/>
                    <a:pt x="1026970" y="1353592"/>
                  </a:cubicBezTo>
                  <a:lnTo>
                    <a:pt x="56460" y="1353592"/>
                  </a:lnTo>
                  <a:cubicBezTo>
                    <a:pt x="41486" y="1353592"/>
                    <a:pt x="27125" y="1347643"/>
                    <a:pt x="16537" y="1337055"/>
                  </a:cubicBezTo>
                  <a:cubicBezTo>
                    <a:pt x="5948" y="1326467"/>
                    <a:pt x="0" y="1312106"/>
                    <a:pt x="0" y="1297132"/>
                  </a:cubicBezTo>
                  <a:lnTo>
                    <a:pt x="0" y="56460"/>
                  </a:lnTo>
                  <a:cubicBezTo>
                    <a:pt x="0" y="41486"/>
                    <a:pt x="5948" y="27125"/>
                    <a:pt x="16537" y="16537"/>
                  </a:cubicBezTo>
                  <a:cubicBezTo>
                    <a:pt x="27125" y="5948"/>
                    <a:pt x="41486" y="0"/>
                    <a:pt x="56460" y="0"/>
                  </a:cubicBezTo>
                  <a:close/>
                </a:path>
              </a:pathLst>
            </a:custGeom>
            <a:solidFill>
              <a:srgbClr val="F5FFF6"/>
            </a:solidFill>
            <a:ln w="19050" cap="rnd">
              <a:solidFill>
                <a:srgbClr val="000000"/>
              </a:solidFill>
              <a:prstDash val="solid"/>
              <a:round/>
            </a:ln>
          </p:spPr>
        </p:sp>
        <p:sp>
          <p:nvSpPr>
            <p:cNvPr id="53" name="TextBox 20">
              <a:extLst>
                <a:ext uri="{FF2B5EF4-FFF2-40B4-BE49-F238E27FC236}">
                  <a16:creationId xmlns:a16="http://schemas.microsoft.com/office/drawing/2014/main" id="{0F2E2AA0-3D17-7F12-7862-29C9E26D50AC}"/>
                </a:ext>
              </a:extLst>
            </p:cNvPr>
            <p:cNvSpPr txBox="1"/>
            <p:nvPr/>
          </p:nvSpPr>
          <p:spPr>
            <a:xfrm>
              <a:off x="0" y="-57150"/>
              <a:ext cx="1083430" cy="1410742"/>
            </a:xfrm>
            <a:prstGeom prst="rect">
              <a:avLst/>
            </a:prstGeom>
          </p:spPr>
          <p:txBody>
            <a:bodyPr lIns="50800" tIns="50800" rIns="50800" bIns="50800" rtlCol="0" anchor="ctr"/>
            <a:lstStyle/>
            <a:p>
              <a:pPr algn="ctr">
                <a:lnSpc>
                  <a:spcPts val="3326"/>
                </a:lnSpc>
              </a:pPr>
              <a:endParaRPr/>
            </a:p>
          </p:txBody>
        </p:sp>
      </p:grpSp>
      <p:sp>
        <p:nvSpPr>
          <p:cNvPr id="54" name="TextBox 27">
            <a:extLst>
              <a:ext uri="{FF2B5EF4-FFF2-40B4-BE49-F238E27FC236}">
                <a16:creationId xmlns:a16="http://schemas.microsoft.com/office/drawing/2014/main" id="{CDEB968C-DFDE-1FED-7D7D-B8F49B8EB9E5}"/>
              </a:ext>
            </a:extLst>
          </p:cNvPr>
          <p:cNvSpPr txBox="1"/>
          <p:nvPr/>
        </p:nvSpPr>
        <p:spPr>
          <a:xfrm>
            <a:off x="9036178" y="4814709"/>
            <a:ext cx="3251803" cy="409599"/>
          </a:xfrm>
          <a:prstGeom prst="rect">
            <a:avLst/>
          </a:prstGeom>
        </p:spPr>
        <p:txBody>
          <a:bodyPr wrap="square" lIns="0" tIns="0" rIns="0" bIns="0" rtlCol="0" anchor="t">
            <a:spAutoFit/>
          </a:bodyPr>
          <a:lstStyle/>
          <a:p>
            <a:pPr marL="342900" indent="-342900">
              <a:lnSpc>
                <a:spcPct val="150000"/>
              </a:lnSpc>
              <a:spcBef>
                <a:spcPct val="0"/>
              </a:spcBef>
              <a:buFont typeface="Arial" panose="020B0604020202020204" pitchFamily="34" charset="0"/>
              <a:buChar char="•"/>
            </a:pPr>
            <a:r>
              <a:rPr lang="en-US" sz="2000" dirty="0">
                <a:solidFill>
                  <a:srgbClr val="293729"/>
                </a:solidFill>
                <a:latin typeface="Montserrat"/>
                <a:ea typeface="Montserrat"/>
                <a:cs typeface="Montserrat"/>
                <a:sym typeface="Montserrat"/>
              </a:rPr>
              <a:t>29.3 </a:t>
            </a:r>
            <a:r>
              <a:rPr lang="en-US" sz="2000" dirty="0" err="1">
                <a:solidFill>
                  <a:srgbClr val="293729"/>
                </a:solidFill>
                <a:latin typeface="Montserrat"/>
                <a:ea typeface="Montserrat"/>
                <a:cs typeface="Montserrat"/>
                <a:sym typeface="Montserrat"/>
              </a:rPr>
              <a:t>CO₂e</a:t>
            </a:r>
            <a:r>
              <a:rPr lang="en-US" sz="2000" dirty="0">
                <a:solidFill>
                  <a:srgbClr val="293729"/>
                </a:solidFill>
                <a:latin typeface="Montserrat"/>
                <a:ea typeface="Montserrat"/>
                <a:cs typeface="Montserrat"/>
                <a:sym typeface="Montserrat"/>
              </a:rPr>
              <a:t>/kg </a:t>
            </a:r>
          </a:p>
        </p:txBody>
      </p:sp>
      <p:sp>
        <p:nvSpPr>
          <p:cNvPr id="55" name="TextBox 30">
            <a:extLst>
              <a:ext uri="{FF2B5EF4-FFF2-40B4-BE49-F238E27FC236}">
                <a16:creationId xmlns:a16="http://schemas.microsoft.com/office/drawing/2014/main" id="{499C8591-8ED2-B57B-FD93-E22EA45EA344}"/>
              </a:ext>
            </a:extLst>
          </p:cNvPr>
          <p:cNvSpPr txBox="1"/>
          <p:nvPr/>
        </p:nvSpPr>
        <p:spPr>
          <a:xfrm>
            <a:off x="9036178" y="4357509"/>
            <a:ext cx="3358446" cy="409599"/>
          </a:xfrm>
          <a:prstGeom prst="rect">
            <a:avLst/>
          </a:prstGeom>
        </p:spPr>
        <p:txBody>
          <a:bodyPr wrap="square" lIns="0" tIns="0" rIns="0" bIns="0" rtlCol="0" anchor="t">
            <a:spAutoFit/>
          </a:bodyPr>
          <a:lstStyle/>
          <a:p>
            <a:pPr algn="l">
              <a:lnSpc>
                <a:spcPct val="150000"/>
              </a:lnSpc>
              <a:spcBef>
                <a:spcPct val="0"/>
              </a:spcBef>
            </a:pPr>
            <a:r>
              <a:rPr lang="en-US" sz="2000" b="1" dirty="0">
                <a:solidFill>
                  <a:srgbClr val="293729"/>
                </a:solidFill>
                <a:latin typeface="Montserrat Bold"/>
                <a:ea typeface="Montserrat Bold"/>
                <a:cs typeface="Montserrat Bold"/>
                <a:sym typeface="Montserrat Bold"/>
              </a:rPr>
              <a:t>Average land use per kg</a:t>
            </a:r>
          </a:p>
        </p:txBody>
      </p:sp>
      <p:grpSp>
        <p:nvGrpSpPr>
          <p:cNvPr id="56" name="Group 18">
            <a:extLst>
              <a:ext uri="{FF2B5EF4-FFF2-40B4-BE49-F238E27FC236}">
                <a16:creationId xmlns:a16="http://schemas.microsoft.com/office/drawing/2014/main" id="{1E0876B6-BBDA-F75F-4DA3-755DFBCEC692}"/>
              </a:ext>
            </a:extLst>
          </p:cNvPr>
          <p:cNvGrpSpPr/>
          <p:nvPr/>
        </p:nvGrpSpPr>
        <p:grpSpPr>
          <a:xfrm>
            <a:off x="13314132" y="3977838"/>
            <a:ext cx="4315572" cy="4321392"/>
            <a:chOff x="0" y="-57150"/>
            <a:chExt cx="1220939" cy="1410742"/>
          </a:xfrm>
        </p:grpSpPr>
        <p:sp>
          <p:nvSpPr>
            <p:cNvPr id="57" name="Freeform 19">
              <a:extLst>
                <a:ext uri="{FF2B5EF4-FFF2-40B4-BE49-F238E27FC236}">
                  <a16:creationId xmlns:a16="http://schemas.microsoft.com/office/drawing/2014/main" id="{511C4BBE-8868-7411-855A-E6F6A4708A27}"/>
                </a:ext>
              </a:extLst>
            </p:cNvPr>
            <p:cNvSpPr/>
            <p:nvPr/>
          </p:nvSpPr>
          <p:spPr>
            <a:xfrm>
              <a:off x="0" y="0"/>
              <a:ext cx="1220939" cy="1353592"/>
            </a:xfrm>
            <a:custGeom>
              <a:avLst/>
              <a:gdLst/>
              <a:ahLst/>
              <a:cxnLst/>
              <a:rect l="l" t="t" r="r" b="b"/>
              <a:pathLst>
                <a:path w="1083430" h="1353592">
                  <a:moveTo>
                    <a:pt x="56460" y="0"/>
                  </a:moveTo>
                  <a:lnTo>
                    <a:pt x="1026970" y="0"/>
                  </a:lnTo>
                  <a:cubicBezTo>
                    <a:pt x="1041944" y="0"/>
                    <a:pt x="1056305" y="5948"/>
                    <a:pt x="1066893" y="16537"/>
                  </a:cubicBezTo>
                  <a:cubicBezTo>
                    <a:pt x="1077482" y="27125"/>
                    <a:pt x="1083430" y="41486"/>
                    <a:pt x="1083430" y="56460"/>
                  </a:cubicBezTo>
                  <a:lnTo>
                    <a:pt x="1083430" y="1297132"/>
                  </a:lnTo>
                  <a:cubicBezTo>
                    <a:pt x="1083430" y="1312106"/>
                    <a:pt x="1077482" y="1326467"/>
                    <a:pt x="1066893" y="1337055"/>
                  </a:cubicBezTo>
                  <a:cubicBezTo>
                    <a:pt x="1056305" y="1347643"/>
                    <a:pt x="1041944" y="1353592"/>
                    <a:pt x="1026970" y="1353592"/>
                  </a:cubicBezTo>
                  <a:lnTo>
                    <a:pt x="56460" y="1353592"/>
                  </a:lnTo>
                  <a:cubicBezTo>
                    <a:pt x="41486" y="1353592"/>
                    <a:pt x="27125" y="1347643"/>
                    <a:pt x="16537" y="1337055"/>
                  </a:cubicBezTo>
                  <a:cubicBezTo>
                    <a:pt x="5948" y="1326467"/>
                    <a:pt x="0" y="1312106"/>
                    <a:pt x="0" y="1297132"/>
                  </a:cubicBezTo>
                  <a:lnTo>
                    <a:pt x="0" y="56460"/>
                  </a:lnTo>
                  <a:cubicBezTo>
                    <a:pt x="0" y="41486"/>
                    <a:pt x="5948" y="27125"/>
                    <a:pt x="16537" y="16537"/>
                  </a:cubicBezTo>
                  <a:cubicBezTo>
                    <a:pt x="27125" y="5948"/>
                    <a:pt x="41486" y="0"/>
                    <a:pt x="56460" y="0"/>
                  </a:cubicBezTo>
                  <a:close/>
                </a:path>
              </a:pathLst>
            </a:custGeom>
            <a:solidFill>
              <a:srgbClr val="F5FFF6"/>
            </a:solidFill>
            <a:ln w="19050" cap="rnd">
              <a:solidFill>
                <a:srgbClr val="000000"/>
              </a:solidFill>
              <a:prstDash val="solid"/>
              <a:round/>
            </a:ln>
          </p:spPr>
        </p:sp>
        <p:sp>
          <p:nvSpPr>
            <p:cNvPr id="58" name="TextBox 20">
              <a:extLst>
                <a:ext uri="{FF2B5EF4-FFF2-40B4-BE49-F238E27FC236}">
                  <a16:creationId xmlns:a16="http://schemas.microsoft.com/office/drawing/2014/main" id="{2B2E0C18-4D0F-ECC2-8876-287B970BCAD7}"/>
                </a:ext>
              </a:extLst>
            </p:cNvPr>
            <p:cNvSpPr txBox="1"/>
            <p:nvPr/>
          </p:nvSpPr>
          <p:spPr>
            <a:xfrm>
              <a:off x="0" y="-57150"/>
              <a:ext cx="1083430" cy="1410742"/>
            </a:xfrm>
            <a:prstGeom prst="rect">
              <a:avLst/>
            </a:prstGeom>
          </p:spPr>
          <p:txBody>
            <a:bodyPr lIns="50800" tIns="50800" rIns="50800" bIns="50800" rtlCol="0" anchor="ctr"/>
            <a:lstStyle/>
            <a:p>
              <a:pPr algn="ctr">
                <a:lnSpc>
                  <a:spcPts val="3326"/>
                </a:lnSpc>
              </a:pPr>
              <a:endParaRPr/>
            </a:p>
          </p:txBody>
        </p:sp>
      </p:grpSp>
      <p:sp>
        <p:nvSpPr>
          <p:cNvPr id="61" name="TextBox 27">
            <a:extLst>
              <a:ext uri="{FF2B5EF4-FFF2-40B4-BE49-F238E27FC236}">
                <a16:creationId xmlns:a16="http://schemas.microsoft.com/office/drawing/2014/main" id="{BEFAC14A-AA35-15EC-8B35-D5242BDF0154}"/>
              </a:ext>
            </a:extLst>
          </p:cNvPr>
          <p:cNvSpPr txBox="1"/>
          <p:nvPr/>
        </p:nvSpPr>
        <p:spPr>
          <a:xfrm>
            <a:off x="13411200" y="4838700"/>
            <a:ext cx="3251803" cy="409599"/>
          </a:xfrm>
          <a:prstGeom prst="rect">
            <a:avLst/>
          </a:prstGeom>
        </p:spPr>
        <p:txBody>
          <a:bodyPr wrap="square" lIns="0" tIns="0" rIns="0" bIns="0" rtlCol="0" anchor="t">
            <a:spAutoFit/>
          </a:bodyPr>
          <a:lstStyle/>
          <a:p>
            <a:pPr marL="342900" indent="-342900">
              <a:lnSpc>
                <a:spcPct val="150000"/>
              </a:lnSpc>
              <a:spcBef>
                <a:spcPct val="0"/>
              </a:spcBef>
              <a:buFont typeface="Arial" panose="020B0604020202020204" pitchFamily="34" charset="0"/>
              <a:buChar char="•"/>
            </a:pPr>
            <a:r>
              <a:rPr lang="en-US" sz="2000" dirty="0">
                <a:solidFill>
                  <a:srgbClr val="293729"/>
                </a:solidFill>
                <a:latin typeface="Montserrat"/>
                <a:ea typeface="Montserrat"/>
                <a:cs typeface="Montserrat"/>
                <a:sym typeface="Montserrat"/>
              </a:rPr>
              <a:t>36.6K</a:t>
            </a:r>
          </a:p>
        </p:txBody>
      </p:sp>
      <p:sp>
        <p:nvSpPr>
          <p:cNvPr id="62" name="TextBox 30">
            <a:extLst>
              <a:ext uri="{FF2B5EF4-FFF2-40B4-BE49-F238E27FC236}">
                <a16:creationId xmlns:a16="http://schemas.microsoft.com/office/drawing/2014/main" id="{7B93CBA5-FB2D-E4B3-FEF1-B61155C70E22}"/>
              </a:ext>
            </a:extLst>
          </p:cNvPr>
          <p:cNvSpPr txBox="1"/>
          <p:nvPr/>
        </p:nvSpPr>
        <p:spPr>
          <a:xfrm>
            <a:off x="13411199" y="4381500"/>
            <a:ext cx="4114799" cy="409599"/>
          </a:xfrm>
          <a:prstGeom prst="rect">
            <a:avLst/>
          </a:prstGeom>
        </p:spPr>
        <p:txBody>
          <a:bodyPr wrap="square" lIns="0" tIns="0" rIns="0" bIns="0" rtlCol="0" anchor="t">
            <a:spAutoFit/>
          </a:bodyPr>
          <a:lstStyle/>
          <a:p>
            <a:pPr algn="l">
              <a:lnSpc>
                <a:spcPct val="150000"/>
              </a:lnSpc>
              <a:spcBef>
                <a:spcPct val="0"/>
              </a:spcBef>
            </a:pPr>
            <a:r>
              <a:rPr lang="en-US" sz="2000" b="1" dirty="0">
                <a:solidFill>
                  <a:srgbClr val="293729"/>
                </a:solidFill>
                <a:latin typeface="Montserrat Bold"/>
                <a:ea typeface="Montserrat Bold"/>
                <a:cs typeface="Montserrat Bold"/>
                <a:sym typeface="Montserrat Bold"/>
              </a:rPr>
              <a:t>Average water scarcity per kg</a:t>
            </a:r>
          </a:p>
        </p:txBody>
      </p:sp>
      <p:sp>
        <p:nvSpPr>
          <p:cNvPr id="64" name="TextBox 63">
            <a:extLst>
              <a:ext uri="{FF2B5EF4-FFF2-40B4-BE49-F238E27FC236}">
                <a16:creationId xmlns:a16="http://schemas.microsoft.com/office/drawing/2014/main" id="{21640536-C00F-9C30-7981-7FB634BEEC18}"/>
              </a:ext>
            </a:extLst>
          </p:cNvPr>
          <p:cNvSpPr txBox="1"/>
          <p:nvPr/>
        </p:nvSpPr>
        <p:spPr>
          <a:xfrm>
            <a:off x="742122" y="2916229"/>
            <a:ext cx="16887581" cy="96359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latin typeface="Montserrat" panose="00000500000000000000" pitchFamily="2" charset="0"/>
              </a:rPr>
              <a:t>Meat and stimulants dominate CO₂ intensity.</a:t>
            </a:r>
          </a:p>
          <a:p>
            <a:pPr marL="342900" indent="-342900">
              <a:lnSpc>
                <a:spcPct val="150000"/>
              </a:lnSpc>
              <a:buFont typeface="Arial" panose="020B0604020202020204" pitchFamily="34" charset="0"/>
              <a:buChar char="•"/>
            </a:pPr>
            <a:r>
              <a:rPr lang="en-US" sz="2000" dirty="0">
                <a:latin typeface="Montserrat" panose="00000500000000000000" pitchFamily="2" charset="0"/>
              </a:rPr>
              <a:t>Most foods fall under High/Very High emission intensity</a:t>
            </a:r>
          </a:p>
        </p:txBody>
      </p:sp>
      <p:sp>
        <p:nvSpPr>
          <p:cNvPr id="9" name="Freeform 2">
            <a:extLst>
              <a:ext uri="{FF2B5EF4-FFF2-40B4-BE49-F238E27FC236}">
                <a16:creationId xmlns:a16="http://schemas.microsoft.com/office/drawing/2014/main" id="{6B8B9896-1DA1-748A-82F5-2CBCEA6D3CE8}"/>
              </a:ext>
            </a:extLst>
          </p:cNvPr>
          <p:cNvSpPr/>
          <p:nvPr/>
        </p:nvSpPr>
        <p:spPr>
          <a:xfrm>
            <a:off x="1778659" y="490716"/>
            <a:ext cx="639595" cy="386153"/>
          </a:xfrm>
          <a:custGeom>
            <a:avLst/>
            <a:gdLst/>
            <a:ahLst/>
            <a:cxnLst/>
            <a:rect l="l" t="t" r="r" b="b"/>
            <a:pathLst>
              <a:path w="639595" h="386153">
                <a:moveTo>
                  <a:pt x="0" y="0"/>
                </a:moveTo>
                <a:lnTo>
                  <a:pt x="639595" y="0"/>
                </a:lnTo>
                <a:lnTo>
                  <a:pt x="639595" y="386153"/>
                </a:lnTo>
                <a:lnTo>
                  <a:pt x="0" y="3861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7">
            <a:hlinkClick r:id="rId7"/>
            <a:extLst>
              <a:ext uri="{FF2B5EF4-FFF2-40B4-BE49-F238E27FC236}">
                <a16:creationId xmlns:a16="http://schemas.microsoft.com/office/drawing/2014/main" id="{8D47B880-BCA9-171F-03CA-EEE80B37B187}"/>
              </a:ext>
            </a:extLst>
          </p:cNvPr>
          <p:cNvSpPr txBox="1"/>
          <p:nvPr/>
        </p:nvSpPr>
        <p:spPr>
          <a:xfrm>
            <a:off x="14401800" y="527627"/>
            <a:ext cx="1564422"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INSIGHTS</a:t>
            </a:r>
          </a:p>
        </p:txBody>
      </p:sp>
      <p:sp>
        <p:nvSpPr>
          <p:cNvPr id="21" name="TextBox 8">
            <a:hlinkClick r:id="rId8" action="ppaction://hlinksldjump"/>
            <a:extLst>
              <a:ext uri="{FF2B5EF4-FFF2-40B4-BE49-F238E27FC236}">
                <a16:creationId xmlns:a16="http://schemas.microsoft.com/office/drawing/2014/main" id="{33F7D7CF-2FCB-1647-59FA-D53B483DE594}"/>
              </a:ext>
            </a:extLst>
          </p:cNvPr>
          <p:cNvSpPr txBox="1"/>
          <p:nvPr/>
        </p:nvSpPr>
        <p:spPr>
          <a:xfrm>
            <a:off x="15849600" y="527627"/>
            <a:ext cx="2250222"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RECOMMENDATIONS</a:t>
            </a:r>
          </a:p>
        </p:txBody>
      </p:sp>
      <p:sp>
        <p:nvSpPr>
          <p:cNvPr id="22" name="TextBox 9">
            <a:hlinkClick r:id="rId9" action="ppaction://hlinksldjump"/>
            <a:extLst>
              <a:ext uri="{FF2B5EF4-FFF2-40B4-BE49-F238E27FC236}">
                <a16:creationId xmlns:a16="http://schemas.microsoft.com/office/drawing/2014/main" id="{C3834927-EE44-6595-6225-E68FE1EBE925}"/>
              </a:ext>
            </a:extLst>
          </p:cNvPr>
          <p:cNvSpPr txBox="1"/>
          <p:nvPr/>
        </p:nvSpPr>
        <p:spPr>
          <a:xfrm>
            <a:off x="10744200" y="527627"/>
            <a:ext cx="922798" cy="274230"/>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HOME</a:t>
            </a:r>
          </a:p>
        </p:txBody>
      </p:sp>
      <p:sp>
        <p:nvSpPr>
          <p:cNvPr id="23" name="TextBox 10">
            <a:hlinkClick r:id="rId10" action="ppaction://hlinksldjump"/>
            <a:extLst>
              <a:ext uri="{FF2B5EF4-FFF2-40B4-BE49-F238E27FC236}">
                <a16:creationId xmlns:a16="http://schemas.microsoft.com/office/drawing/2014/main" id="{2C814AA2-D3FB-ABD4-2620-E5767C71A9CD}"/>
              </a:ext>
            </a:extLst>
          </p:cNvPr>
          <p:cNvSpPr txBox="1"/>
          <p:nvPr/>
        </p:nvSpPr>
        <p:spPr>
          <a:xfrm>
            <a:off x="12192000" y="527627"/>
            <a:ext cx="1714500"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INTRODUCTION</a:t>
            </a:r>
          </a:p>
        </p:txBody>
      </p:sp>
      <p:sp>
        <p:nvSpPr>
          <p:cNvPr id="24" name="TextBox 11">
            <a:extLst>
              <a:ext uri="{FF2B5EF4-FFF2-40B4-BE49-F238E27FC236}">
                <a16:creationId xmlns:a16="http://schemas.microsoft.com/office/drawing/2014/main" id="{9B733114-723C-40EC-C344-68C74B51207F}"/>
              </a:ext>
            </a:extLst>
          </p:cNvPr>
          <p:cNvSpPr txBox="1"/>
          <p:nvPr/>
        </p:nvSpPr>
        <p:spPr>
          <a:xfrm>
            <a:off x="2540817" y="570681"/>
            <a:ext cx="1914331"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J.F KUKUIA</a:t>
            </a:r>
          </a:p>
        </p:txBody>
      </p:sp>
    </p:spTree>
    <p:extLst>
      <p:ext uri="{BB962C8B-B14F-4D97-AF65-F5344CB8AC3E}">
        <p14:creationId xmlns:p14="http://schemas.microsoft.com/office/powerpoint/2010/main" val="2427001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FFA"/>
        </a:solidFill>
        <a:effectLst/>
      </p:bgPr>
    </p:bg>
    <p:spTree>
      <p:nvGrpSpPr>
        <p:cNvPr id="1" name="">
          <a:extLst>
            <a:ext uri="{FF2B5EF4-FFF2-40B4-BE49-F238E27FC236}">
              <a16:creationId xmlns:a16="http://schemas.microsoft.com/office/drawing/2014/main" id="{313C6C92-BC31-1C4C-4F6C-3115C29BFE42}"/>
            </a:ext>
          </a:extLst>
        </p:cNvPr>
        <p:cNvGrpSpPr/>
        <p:nvPr/>
      </p:nvGrpSpPr>
      <p:grpSpPr>
        <a:xfrm>
          <a:off x="0" y="0"/>
          <a:ext cx="0" cy="0"/>
          <a:chOff x="0" y="0"/>
          <a:chExt cx="0" cy="0"/>
        </a:xfrm>
      </p:grpSpPr>
      <p:sp>
        <p:nvSpPr>
          <p:cNvPr id="18" name="TextBox 18">
            <a:extLst>
              <a:ext uri="{FF2B5EF4-FFF2-40B4-BE49-F238E27FC236}">
                <a16:creationId xmlns:a16="http://schemas.microsoft.com/office/drawing/2014/main" id="{51E057F5-C978-7958-853E-4F5576C6624E}"/>
              </a:ext>
            </a:extLst>
          </p:cNvPr>
          <p:cNvSpPr txBox="1"/>
          <p:nvPr/>
        </p:nvSpPr>
        <p:spPr>
          <a:xfrm>
            <a:off x="1160003" y="4581792"/>
            <a:ext cx="5753100" cy="3990708"/>
          </a:xfrm>
          <a:prstGeom prst="rect">
            <a:avLst/>
          </a:prstGeom>
        </p:spPr>
        <p:txBody>
          <a:bodyPr wrap="square" lIns="0" tIns="0" rIns="0" bIns="0" rtlCol="0" anchor="t">
            <a:spAutoFit/>
          </a:bodyPr>
          <a:lstStyle/>
          <a:p>
            <a:pPr marL="342900" marR="0" lvl="0" indent="-342900" algn="just" defTabSz="914400" rtl="0" eaLnBrk="1" fontAlgn="auto" latinLnBrk="0" hangingPunct="1">
              <a:lnSpc>
                <a:spcPts val="3500"/>
              </a:lnSpc>
              <a:spcBef>
                <a:spcPts val="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rgbClr val="322A2A"/>
                </a:solidFill>
                <a:effectLst/>
                <a:uLnTx/>
                <a:uFillTx/>
                <a:latin typeface="Montserrat" panose="00000500000000000000" pitchFamily="2" charset="0"/>
                <a:ea typeface="Aileron Ultra-Bold"/>
                <a:cs typeface="Aileron Ultra-Bold"/>
                <a:sym typeface="Aileron Ultra-Bold"/>
              </a:rPr>
              <a:t>Food Group Leaders: Meat (24) and stimulants (18, e.g., coffee, cocoa) are the biggest emitters. </a:t>
            </a:r>
          </a:p>
          <a:p>
            <a:pPr marL="342900" marR="0" lvl="0" indent="-342900" algn="just" defTabSz="914400" rtl="0" eaLnBrk="1" fontAlgn="auto" latinLnBrk="0" hangingPunct="1">
              <a:lnSpc>
                <a:spcPts val="3500"/>
              </a:lnSpc>
              <a:spcBef>
                <a:spcPts val="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rgbClr val="322A2A"/>
                </a:solidFill>
                <a:effectLst/>
                <a:uLnTx/>
                <a:uFillTx/>
                <a:latin typeface="Montserrat" panose="00000500000000000000" pitchFamily="2" charset="0"/>
                <a:ea typeface="Aileron Ultra-Bold"/>
                <a:cs typeface="Aileron Ultra-Bold"/>
                <a:sym typeface="Aileron Ultra-Bold"/>
              </a:rPr>
              <a:t>Vegetables and tubers contribute almost negligible emissions.</a:t>
            </a:r>
          </a:p>
          <a:p>
            <a:pPr marL="342900" marR="0" lvl="0" indent="-342900" algn="just" defTabSz="914400" rtl="0" eaLnBrk="1" fontAlgn="auto" latinLnBrk="0" hangingPunct="1">
              <a:lnSpc>
                <a:spcPts val="3500"/>
              </a:lnSpc>
              <a:spcBef>
                <a:spcPts val="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rgbClr val="322A2A"/>
                </a:solidFill>
                <a:effectLst/>
                <a:uLnTx/>
                <a:uFillTx/>
                <a:latin typeface="Montserrat" panose="00000500000000000000" pitchFamily="2" charset="0"/>
                <a:ea typeface="Aileron Ultra-Bold"/>
                <a:cs typeface="Aileron Ultra-Bold"/>
                <a:sym typeface="Aileron Ultra-Bold"/>
              </a:rPr>
              <a:t>Emission Intensity Classes: Very High impact foods dominate (67.5%), with high (14.8%) and medium (10.3%) following. Only a small share is low impact</a:t>
            </a:r>
          </a:p>
        </p:txBody>
      </p:sp>
      <p:sp>
        <p:nvSpPr>
          <p:cNvPr id="21" name="Freeform 21">
            <a:extLst>
              <a:ext uri="{FF2B5EF4-FFF2-40B4-BE49-F238E27FC236}">
                <a16:creationId xmlns:a16="http://schemas.microsoft.com/office/drawing/2014/main" id="{693EA050-B6FD-9D21-7C58-C83CA8A7303F}"/>
              </a:ext>
            </a:extLst>
          </p:cNvPr>
          <p:cNvSpPr/>
          <p:nvPr/>
        </p:nvSpPr>
        <p:spPr>
          <a:xfrm>
            <a:off x="15701882" y="6382992"/>
            <a:ext cx="1709818" cy="254918"/>
          </a:xfrm>
          <a:custGeom>
            <a:avLst/>
            <a:gdLst/>
            <a:ahLst/>
            <a:cxnLst/>
            <a:rect l="l" t="t" r="r" b="b"/>
            <a:pathLst>
              <a:path w="1709818" h="254918">
                <a:moveTo>
                  <a:pt x="0" y="0"/>
                </a:moveTo>
                <a:lnTo>
                  <a:pt x="1709818" y="0"/>
                </a:lnTo>
                <a:lnTo>
                  <a:pt x="1709818" y="254918"/>
                </a:lnTo>
                <a:lnTo>
                  <a:pt x="0" y="2549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7">
            <a:extLst>
              <a:ext uri="{FF2B5EF4-FFF2-40B4-BE49-F238E27FC236}">
                <a16:creationId xmlns:a16="http://schemas.microsoft.com/office/drawing/2014/main" id="{A7A51644-E986-6C01-E5F9-59E74261DCF7}"/>
              </a:ext>
            </a:extLst>
          </p:cNvPr>
          <p:cNvSpPr txBox="1"/>
          <p:nvPr/>
        </p:nvSpPr>
        <p:spPr>
          <a:xfrm>
            <a:off x="1519406" y="2097336"/>
            <a:ext cx="5948194" cy="2436564"/>
          </a:xfrm>
          <a:prstGeom prst="rect">
            <a:avLst/>
          </a:prstGeom>
        </p:spPr>
        <p:txBody>
          <a:bodyPr wrap="square" lIns="0" tIns="0" rIns="0" bIns="0" rtlCol="0" anchor="t">
            <a:spAutoFit/>
          </a:bodyPr>
          <a:lstStyle/>
          <a:p>
            <a:pPr>
              <a:lnSpc>
                <a:spcPts val="9503"/>
              </a:lnSpc>
            </a:pPr>
            <a:r>
              <a:rPr lang="en-US" sz="8000" dirty="0">
                <a:solidFill>
                  <a:srgbClr val="14321A"/>
                </a:solidFill>
                <a:latin typeface="Anton"/>
                <a:ea typeface="Anton"/>
                <a:cs typeface="Anton"/>
                <a:sym typeface="Anton"/>
              </a:rPr>
              <a:t>OVERVIEW OF INSIGHTS</a:t>
            </a:r>
          </a:p>
        </p:txBody>
      </p:sp>
      <p:grpSp>
        <p:nvGrpSpPr>
          <p:cNvPr id="24" name="Group 6">
            <a:extLst>
              <a:ext uri="{FF2B5EF4-FFF2-40B4-BE49-F238E27FC236}">
                <a16:creationId xmlns:a16="http://schemas.microsoft.com/office/drawing/2014/main" id="{A152AC46-8F7B-CA80-D463-BDF1723F8049}"/>
              </a:ext>
            </a:extLst>
          </p:cNvPr>
          <p:cNvGrpSpPr/>
          <p:nvPr/>
        </p:nvGrpSpPr>
        <p:grpSpPr>
          <a:xfrm>
            <a:off x="17839292" y="4214484"/>
            <a:ext cx="3086100" cy="1543739"/>
            <a:chOff x="0" y="0"/>
            <a:chExt cx="812800" cy="406581"/>
          </a:xfrm>
        </p:grpSpPr>
        <p:sp>
          <p:nvSpPr>
            <p:cNvPr id="25" name="Freeform 7">
              <a:extLst>
                <a:ext uri="{FF2B5EF4-FFF2-40B4-BE49-F238E27FC236}">
                  <a16:creationId xmlns:a16="http://schemas.microsoft.com/office/drawing/2014/main" id="{8CCAF336-D9A3-0670-E80D-D2DDFA70CE8F}"/>
                </a:ext>
              </a:extLst>
            </p:cNvPr>
            <p:cNvSpPr/>
            <p:nvPr/>
          </p:nvSpPr>
          <p:spPr>
            <a:xfrm>
              <a:off x="0" y="0"/>
              <a:ext cx="812800" cy="406581"/>
            </a:xfrm>
            <a:custGeom>
              <a:avLst/>
              <a:gdLst/>
              <a:ahLst/>
              <a:cxnLst/>
              <a:rect l="l" t="t" r="r" b="b"/>
              <a:pathLst>
                <a:path w="812800" h="406581">
                  <a:moveTo>
                    <a:pt x="0" y="0"/>
                  </a:moveTo>
                  <a:lnTo>
                    <a:pt x="812800" y="0"/>
                  </a:lnTo>
                  <a:lnTo>
                    <a:pt x="812800" y="406581"/>
                  </a:lnTo>
                  <a:lnTo>
                    <a:pt x="0" y="406581"/>
                  </a:lnTo>
                  <a:close/>
                </a:path>
              </a:pathLst>
            </a:custGeom>
            <a:solidFill>
              <a:srgbClr val="000000"/>
            </a:solidFill>
          </p:spPr>
        </p:sp>
        <p:sp>
          <p:nvSpPr>
            <p:cNvPr id="26" name="TextBox 8">
              <a:extLst>
                <a:ext uri="{FF2B5EF4-FFF2-40B4-BE49-F238E27FC236}">
                  <a16:creationId xmlns:a16="http://schemas.microsoft.com/office/drawing/2014/main" id="{54BD9597-E19A-A7A4-BAB3-3023C05E4D65}"/>
                </a:ext>
              </a:extLst>
            </p:cNvPr>
            <p:cNvSpPr txBox="1"/>
            <p:nvPr/>
          </p:nvSpPr>
          <p:spPr>
            <a:xfrm>
              <a:off x="0" y="-57150"/>
              <a:ext cx="812800" cy="463731"/>
            </a:xfrm>
            <a:prstGeom prst="rect">
              <a:avLst/>
            </a:prstGeom>
          </p:spPr>
          <p:txBody>
            <a:bodyPr lIns="50800" tIns="50800" rIns="50800" bIns="50800" rtlCol="0" anchor="ctr"/>
            <a:lstStyle/>
            <a:p>
              <a:pPr algn="ctr">
                <a:lnSpc>
                  <a:spcPts val="3326"/>
                </a:lnSpc>
              </a:pPr>
              <a:endParaRPr/>
            </a:p>
          </p:txBody>
        </p:sp>
      </p:grpSp>
      <p:pic>
        <p:nvPicPr>
          <p:cNvPr id="12" name="Picture 11">
            <a:extLst>
              <a:ext uri="{FF2B5EF4-FFF2-40B4-BE49-F238E27FC236}">
                <a16:creationId xmlns:a16="http://schemas.microsoft.com/office/drawing/2014/main" id="{6E884DAA-FFF3-9F22-B503-88A6803329C0}"/>
              </a:ext>
            </a:extLst>
          </p:cNvPr>
          <p:cNvPicPr>
            <a:picLocks noChangeAspect="1"/>
          </p:cNvPicPr>
          <p:nvPr/>
        </p:nvPicPr>
        <p:blipFill>
          <a:blip r:embed="rId4"/>
          <a:srcRect r="1223" b="1513"/>
          <a:stretch>
            <a:fillRect/>
          </a:stretch>
        </p:blipFill>
        <p:spPr>
          <a:xfrm>
            <a:off x="7467600" y="1756003"/>
            <a:ext cx="10104345" cy="7883298"/>
          </a:xfrm>
          <a:prstGeom prst="rect">
            <a:avLst/>
          </a:prstGeom>
        </p:spPr>
      </p:pic>
      <p:sp>
        <p:nvSpPr>
          <p:cNvPr id="28" name="TextBox 14">
            <a:extLst>
              <a:ext uri="{FF2B5EF4-FFF2-40B4-BE49-F238E27FC236}">
                <a16:creationId xmlns:a16="http://schemas.microsoft.com/office/drawing/2014/main" id="{73702BE8-4920-A2CB-A695-9E733C28B10F}"/>
              </a:ext>
            </a:extLst>
          </p:cNvPr>
          <p:cNvSpPr txBox="1"/>
          <p:nvPr/>
        </p:nvSpPr>
        <p:spPr>
          <a:xfrm rot="5400000">
            <a:off x="17529240" y="4854231"/>
            <a:ext cx="1253277" cy="264243"/>
          </a:xfrm>
          <a:prstGeom prst="rect">
            <a:avLst/>
          </a:prstGeom>
        </p:spPr>
        <p:txBody>
          <a:bodyPr lIns="0" tIns="0" rIns="0" bIns="0" rtlCol="0" anchor="t">
            <a:spAutoFit/>
          </a:bodyPr>
          <a:lstStyle/>
          <a:p>
            <a:pPr algn="ctr">
              <a:lnSpc>
                <a:spcPts val="2237"/>
              </a:lnSpc>
              <a:spcBef>
                <a:spcPct val="0"/>
              </a:spcBef>
            </a:pPr>
            <a:r>
              <a:rPr lang="en-US" sz="1598" b="1" dirty="0">
                <a:solidFill>
                  <a:srgbClr val="F5FFF6"/>
                </a:solidFill>
                <a:latin typeface="Montserrat Bold"/>
                <a:ea typeface="Montserrat Bold"/>
                <a:cs typeface="Montserrat Bold"/>
                <a:sym typeface="Montserrat Bold"/>
              </a:rPr>
              <a:t>PAGE 08</a:t>
            </a:r>
          </a:p>
        </p:txBody>
      </p:sp>
      <p:sp>
        <p:nvSpPr>
          <p:cNvPr id="29" name="Freeform 2">
            <a:extLst>
              <a:ext uri="{FF2B5EF4-FFF2-40B4-BE49-F238E27FC236}">
                <a16:creationId xmlns:a16="http://schemas.microsoft.com/office/drawing/2014/main" id="{E70F1CE2-A794-2C48-17DA-57FAEC411BB6}"/>
              </a:ext>
            </a:extLst>
          </p:cNvPr>
          <p:cNvSpPr/>
          <p:nvPr/>
        </p:nvSpPr>
        <p:spPr>
          <a:xfrm>
            <a:off x="1778659" y="490716"/>
            <a:ext cx="639595" cy="386153"/>
          </a:xfrm>
          <a:custGeom>
            <a:avLst/>
            <a:gdLst/>
            <a:ahLst/>
            <a:cxnLst/>
            <a:rect l="l" t="t" r="r" b="b"/>
            <a:pathLst>
              <a:path w="639595" h="386153">
                <a:moveTo>
                  <a:pt x="0" y="0"/>
                </a:moveTo>
                <a:lnTo>
                  <a:pt x="639595" y="0"/>
                </a:lnTo>
                <a:lnTo>
                  <a:pt x="639595" y="386153"/>
                </a:lnTo>
                <a:lnTo>
                  <a:pt x="0" y="3861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0" name="TextBox 7">
            <a:hlinkClick r:id="rId7"/>
            <a:extLst>
              <a:ext uri="{FF2B5EF4-FFF2-40B4-BE49-F238E27FC236}">
                <a16:creationId xmlns:a16="http://schemas.microsoft.com/office/drawing/2014/main" id="{96A262FD-D63E-59BB-BE18-DDD4CD73A0F2}"/>
              </a:ext>
            </a:extLst>
          </p:cNvPr>
          <p:cNvSpPr txBox="1"/>
          <p:nvPr/>
        </p:nvSpPr>
        <p:spPr>
          <a:xfrm>
            <a:off x="14401800" y="527627"/>
            <a:ext cx="1564422"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INSIGHTS</a:t>
            </a:r>
          </a:p>
        </p:txBody>
      </p:sp>
      <p:sp>
        <p:nvSpPr>
          <p:cNvPr id="31" name="TextBox 8">
            <a:hlinkClick r:id="rId8" action="ppaction://hlinksldjump"/>
            <a:extLst>
              <a:ext uri="{FF2B5EF4-FFF2-40B4-BE49-F238E27FC236}">
                <a16:creationId xmlns:a16="http://schemas.microsoft.com/office/drawing/2014/main" id="{427CF46B-D973-A1DD-B64C-C0DBFD4B1239}"/>
              </a:ext>
            </a:extLst>
          </p:cNvPr>
          <p:cNvSpPr txBox="1"/>
          <p:nvPr/>
        </p:nvSpPr>
        <p:spPr>
          <a:xfrm>
            <a:off x="15849600" y="527627"/>
            <a:ext cx="2250222"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RECOMMENDATIONS</a:t>
            </a:r>
          </a:p>
        </p:txBody>
      </p:sp>
      <p:sp>
        <p:nvSpPr>
          <p:cNvPr id="32" name="TextBox 9">
            <a:hlinkClick r:id="rId9" action="ppaction://hlinksldjump"/>
            <a:extLst>
              <a:ext uri="{FF2B5EF4-FFF2-40B4-BE49-F238E27FC236}">
                <a16:creationId xmlns:a16="http://schemas.microsoft.com/office/drawing/2014/main" id="{AC96B094-48E2-5B05-C71D-36AD33015951}"/>
              </a:ext>
            </a:extLst>
          </p:cNvPr>
          <p:cNvSpPr txBox="1"/>
          <p:nvPr/>
        </p:nvSpPr>
        <p:spPr>
          <a:xfrm>
            <a:off x="10744200" y="527627"/>
            <a:ext cx="922798" cy="274230"/>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HOME</a:t>
            </a:r>
          </a:p>
        </p:txBody>
      </p:sp>
      <p:sp>
        <p:nvSpPr>
          <p:cNvPr id="33" name="TextBox 10">
            <a:hlinkClick r:id="rId10" action="ppaction://hlinksldjump"/>
            <a:extLst>
              <a:ext uri="{FF2B5EF4-FFF2-40B4-BE49-F238E27FC236}">
                <a16:creationId xmlns:a16="http://schemas.microsoft.com/office/drawing/2014/main" id="{54BE3DA6-C165-40AA-EF1F-486BEDD0C188}"/>
              </a:ext>
            </a:extLst>
          </p:cNvPr>
          <p:cNvSpPr txBox="1"/>
          <p:nvPr/>
        </p:nvSpPr>
        <p:spPr>
          <a:xfrm>
            <a:off x="12192000" y="527627"/>
            <a:ext cx="1714500"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INTRODUCTION</a:t>
            </a:r>
          </a:p>
        </p:txBody>
      </p:sp>
      <p:sp>
        <p:nvSpPr>
          <p:cNvPr id="34" name="TextBox 11">
            <a:extLst>
              <a:ext uri="{FF2B5EF4-FFF2-40B4-BE49-F238E27FC236}">
                <a16:creationId xmlns:a16="http://schemas.microsoft.com/office/drawing/2014/main" id="{E68120AA-8BEE-4962-0FCD-D0CA4412614E}"/>
              </a:ext>
            </a:extLst>
          </p:cNvPr>
          <p:cNvSpPr txBox="1"/>
          <p:nvPr/>
        </p:nvSpPr>
        <p:spPr>
          <a:xfrm>
            <a:off x="2540817" y="570681"/>
            <a:ext cx="1914331"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J.F KUKUIA</a:t>
            </a:r>
          </a:p>
        </p:txBody>
      </p:sp>
      <p:sp>
        <p:nvSpPr>
          <p:cNvPr id="35" name="Freeform 3">
            <a:extLst>
              <a:ext uri="{FF2B5EF4-FFF2-40B4-BE49-F238E27FC236}">
                <a16:creationId xmlns:a16="http://schemas.microsoft.com/office/drawing/2014/main" id="{7F3E6077-F8F2-EE1E-4335-4EB29F672F24}"/>
              </a:ext>
            </a:extLst>
          </p:cNvPr>
          <p:cNvSpPr/>
          <p:nvPr/>
        </p:nvSpPr>
        <p:spPr>
          <a:xfrm>
            <a:off x="1778659" y="9022569"/>
            <a:ext cx="471463" cy="471463"/>
          </a:xfrm>
          <a:custGeom>
            <a:avLst/>
            <a:gdLst/>
            <a:ahLst/>
            <a:cxnLst/>
            <a:rect l="l" t="t" r="r" b="b"/>
            <a:pathLst>
              <a:path w="471463" h="471463">
                <a:moveTo>
                  <a:pt x="0" y="0"/>
                </a:moveTo>
                <a:lnTo>
                  <a:pt x="471462" y="0"/>
                </a:lnTo>
                <a:lnTo>
                  <a:pt x="471462" y="471462"/>
                </a:lnTo>
                <a:lnTo>
                  <a:pt x="0" y="4714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extLst>
      <p:ext uri="{BB962C8B-B14F-4D97-AF65-F5344CB8AC3E}">
        <p14:creationId xmlns:p14="http://schemas.microsoft.com/office/powerpoint/2010/main" val="256505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FFA"/>
        </a:solidFill>
        <a:effectLst/>
      </p:bgPr>
    </p:bg>
    <p:spTree>
      <p:nvGrpSpPr>
        <p:cNvPr id="1" name="">
          <a:extLst>
            <a:ext uri="{FF2B5EF4-FFF2-40B4-BE49-F238E27FC236}">
              <a16:creationId xmlns:a16="http://schemas.microsoft.com/office/drawing/2014/main" id="{6F4E59B7-F462-9581-8A36-CCD6CFC782CC}"/>
            </a:ext>
          </a:extLst>
        </p:cNvPr>
        <p:cNvGrpSpPr/>
        <p:nvPr/>
      </p:nvGrpSpPr>
      <p:grpSpPr>
        <a:xfrm>
          <a:off x="0" y="0"/>
          <a:ext cx="0" cy="0"/>
          <a:chOff x="0" y="0"/>
          <a:chExt cx="0" cy="0"/>
        </a:xfrm>
      </p:grpSpPr>
      <p:sp>
        <p:nvSpPr>
          <p:cNvPr id="18" name="TextBox 18">
            <a:extLst>
              <a:ext uri="{FF2B5EF4-FFF2-40B4-BE49-F238E27FC236}">
                <a16:creationId xmlns:a16="http://schemas.microsoft.com/office/drawing/2014/main" id="{60AD7227-5D8E-B7B7-E3B2-2A1F8B83A3D4}"/>
              </a:ext>
            </a:extLst>
          </p:cNvPr>
          <p:cNvSpPr txBox="1"/>
          <p:nvPr/>
        </p:nvSpPr>
        <p:spPr>
          <a:xfrm>
            <a:off x="712368" y="4354166"/>
            <a:ext cx="7298197" cy="4218334"/>
          </a:xfrm>
          <a:prstGeom prst="rect">
            <a:avLst/>
          </a:prstGeom>
        </p:spPr>
        <p:txBody>
          <a:bodyPr wrap="square" lIns="0" tIns="0" rIns="0" bIns="0" rtlCol="0" anchor="t">
            <a:spAutoFit/>
          </a:bodyPr>
          <a:lstStyle/>
          <a:p>
            <a:pPr marL="342900" indent="-342900">
              <a:lnSpc>
                <a:spcPct val="200000"/>
              </a:lnSpc>
              <a:spcBef>
                <a:spcPct val="0"/>
              </a:spcBef>
              <a:buFont typeface="Arial" panose="020B0604020202020204" pitchFamily="34" charset="0"/>
              <a:buChar char="•"/>
            </a:pPr>
            <a:r>
              <a:rPr lang="en-US" sz="2000" b="1" dirty="0">
                <a:solidFill>
                  <a:srgbClr val="103A0C"/>
                </a:solidFill>
                <a:latin typeface="Montserrat"/>
                <a:ea typeface="Montserrat"/>
                <a:cs typeface="Montserrat"/>
                <a:sym typeface="Montserrat"/>
              </a:rPr>
              <a:t>Stage Contribution</a:t>
            </a:r>
            <a:r>
              <a:rPr lang="en-US" sz="2000" dirty="0">
                <a:solidFill>
                  <a:srgbClr val="103A0C"/>
                </a:solidFill>
                <a:latin typeface="Montserrat"/>
                <a:ea typeface="Montserrat"/>
                <a:cs typeface="Montserrat"/>
                <a:sym typeface="Montserrat"/>
              </a:rPr>
              <a:t>: Farming dominates with 149 kg </a:t>
            </a:r>
            <a:r>
              <a:rPr lang="en-US" sz="2000" dirty="0" err="1">
                <a:solidFill>
                  <a:srgbClr val="103A0C"/>
                </a:solidFill>
                <a:latin typeface="Montserrat"/>
                <a:ea typeface="Montserrat"/>
                <a:cs typeface="Montserrat"/>
                <a:sym typeface="Montserrat"/>
              </a:rPr>
              <a:t>CO₂e</a:t>
            </a:r>
            <a:r>
              <a:rPr lang="en-US" sz="2000" dirty="0">
                <a:solidFill>
                  <a:srgbClr val="103A0C"/>
                </a:solidFill>
                <a:latin typeface="Montserrat"/>
                <a:ea typeface="Montserrat"/>
                <a:cs typeface="Montserrat"/>
                <a:sym typeface="Montserrat"/>
              </a:rPr>
              <a:t>, making it the single largest contributor. </a:t>
            </a:r>
          </a:p>
          <a:p>
            <a:pPr marL="342900" indent="-342900">
              <a:lnSpc>
                <a:spcPct val="200000"/>
              </a:lnSpc>
              <a:spcBef>
                <a:spcPct val="0"/>
              </a:spcBef>
              <a:buFont typeface="Arial" panose="020B0604020202020204" pitchFamily="34" charset="0"/>
              <a:buChar char="•"/>
            </a:pPr>
            <a:r>
              <a:rPr lang="en-US" sz="2000" b="1" dirty="0">
                <a:solidFill>
                  <a:srgbClr val="103A0C"/>
                </a:solidFill>
                <a:latin typeface="Montserrat"/>
                <a:ea typeface="Montserrat"/>
                <a:cs typeface="Montserrat"/>
                <a:sym typeface="Montserrat"/>
              </a:rPr>
              <a:t>Comparative Analysis</a:t>
            </a:r>
            <a:r>
              <a:rPr lang="en-US" sz="2000" dirty="0">
                <a:solidFill>
                  <a:srgbClr val="103A0C"/>
                </a:solidFill>
                <a:latin typeface="Montserrat"/>
                <a:ea typeface="Montserrat"/>
                <a:cs typeface="Montserrat"/>
                <a:sym typeface="Montserrat"/>
              </a:rPr>
              <a:t>: Meat and dairy are the largest contributors in farm and animal feed stages. </a:t>
            </a:r>
          </a:p>
          <a:p>
            <a:pPr marL="342900" indent="-342900">
              <a:lnSpc>
                <a:spcPct val="200000"/>
              </a:lnSpc>
              <a:spcBef>
                <a:spcPct val="0"/>
              </a:spcBef>
              <a:buFont typeface="Arial" panose="020B0604020202020204" pitchFamily="34" charset="0"/>
              <a:buChar char="•"/>
            </a:pPr>
            <a:r>
              <a:rPr lang="en-US" sz="2000" b="1" dirty="0">
                <a:solidFill>
                  <a:srgbClr val="103A0C"/>
                </a:solidFill>
                <a:latin typeface="Montserrat"/>
                <a:ea typeface="Montserrat"/>
                <a:cs typeface="Montserrat"/>
                <a:sym typeface="Montserrat"/>
              </a:rPr>
              <a:t>Stage-Level Table</a:t>
            </a:r>
            <a:r>
              <a:rPr lang="en-US" sz="2000" dirty="0">
                <a:solidFill>
                  <a:srgbClr val="103A0C"/>
                </a:solidFill>
                <a:latin typeface="Montserrat"/>
                <a:ea typeface="Montserrat"/>
                <a:cs typeface="Montserrat"/>
                <a:sym typeface="Montserrat"/>
              </a:rPr>
              <a:t>: Shows that meat emissions come from multiple stages, with farm (77) and animal feed (11.5) being critical hotspots.</a:t>
            </a:r>
          </a:p>
        </p:txBody>
      </p:sp>
      <p:sp>
        <p:nvSpPr>
          <p:cNvPr id="21" name="Freeform 21">
            <a:extLst>
              <a:ext uri="{FF2B5EF4-FFF2-40B4-BE49-F238E27FC236}">
                <a16:creationId xmlns:a16="http://schemas.microsoft.com/office/drawing/2014/main" id="{7F2FBC9B-4432-3DF4-035E-C5D54ADF5247}"/>
              </a:ext>
            </a:extLst>
          </p:cNvPr>
          <p:cNvSpPr/>
          <p:nvPr/>
        </p:nvSpPr>
        <p:spPr>
          <a:xfrm>
            <a:off x="15701882" y="6382992"/>
            <a:ext cx="1709818" cy="254918"/>
          </a:xfrm>
          <a:custGeom>
            <a:avLst/>
            <a:gdLst/>
            <a:ahLst/>
            <a:cxnLst/>
            <a:rect l="l" t="t" r="r" b="b"/>
            <a:pathLst>
              <a:path w="1709818" h="254918">
                <a:moveTo>
                  <a:pt x="0" y="0"/>
                </a:moveTo>
                <a:lnTo>
                  <a:pt x="1709818" y="0"/>
                </a:lnTo>
                <a:lnTo>
                  <a:pt x="1709818" y="254918"/>
                </a:lnTo>
                <a:lnTo>
                  <a:pt x="0" y="2549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7">
            <a:extLst>
              <a:ext uri="{FF2B5EF4-FFF2-40B4-BE49-F238E27FC236}">
                <a16:creationId xmlns:a16="http://schemas.microsoft.com/office/drawing/2014/main" id="{D73EF629-E7BA-59DB-BCC2-EB0D2B050E82}"/>
              </a:ext>
            </a:extLst>
          </p:cNvPr>
          <p:cNvSpPr txBox="1"/>
          <p:nvPr/>
        </p:nvSpPr>
        <p:spPr>
          <a:xfrm>
            <a:off x="1017911" y="1920194"/>
            <a:ext cx="7624594" cy="2436564"/>
          </a:xfrm>
          <a:prstGeom prst="rect">
            <a:avLst/>
          </a:prstGeom>
        </p:spPr>
        <p:txBody>
          <a:bodyPr wrap="square" lIns="0" tIns="0" rIns="0" bIns="0" rtlCol="0" anchor="t">
            <a:spAutoFit/>
          </a:bodyPr>
          <a:lstStyle/>
          <a:p>
            <a:pPr>
              <a:lnSpc>
                <a:spcPts val="9503"/>
              </a:lnSpc>
            </a:pPr>
            <a:r>
              <a:rPr lang="en-US" sz="8000" dirty="0">
                <a:solidFill>
                  <a:srgbClr val="14321A"/>
                </a:solidFill>
                <a:latin typeface="Anton"/>
                <a:ea typeface="Anton"/>
                <a:cs typeface="Anton"/>
                <a:sym typeface="Anton"/>
              </a:rPr>
              <a:t>LIFECYCLE STAGE ANALYSIS</a:t>
            </a:r>
          </a:p>
        </p:txBody>
      </p:sp>
      <p:grpSp>
        <p:nvGrpSpPr>
          <p:cNvPr id="24" name="Group 6">
            <a:extLst>
              <a:ext uri="{FF2B5EF4-FFF2-40B4-BE49-F238E27FC236}">
                <a16:creationId xmlns:a16="http://schemas.microsoft.com/office/drawing/2014/main" id="{7D0987F2-11EC-69D7-164D-1DC1933386CE}"/>
              </a:ext>
            </a:extLst>
          </p:cNvPr>
          <p:cNvGrpSpPr/>
          <p:nvPr/>
        </p:nvGrpSpPr>
        <p:grpSpPr>
          <a:xfrm>
            <a:off x="17839292" y="4214484"/>
            <a:ext cx="3086100" cy="1543739"/>
            <a:chOff x="0" y="0"/>
            <a:chExt cx="812800" cy="406581"/>
          </a:xfrm>
        </p:grpSpPr>
        <p:sp>
          <p:nvSpPr>
            <p:cNvPr id="25" name="Freeform 7">
              <a:extLst>
                <a:ext uri="{FF2B5EF4-FFF2-40B4-BE49-F238E27FC236}">
                  <a16:creationId xmlns:a16="http://schemas.microsoft.com/office/drawing/2014/main" id="{D41E99B2-8513-DECD-9AEE-882017CCF6AA}"/>
                </a:ext>
              </a:extLst>
            </p:cNvPr>
            <p:cNvSpPr/>
            <p:nvPr/>
          </p:nvSpPr>
          <p:spPr>
            <a:xfrm>
              <a:off x="0" y="0"/>
              <a:ext cx="812800" cy="406581"/>
            </a:xfrm>
            <a:custGeom>
              <a:avLst/>
              <a:gdLst/>
              <a:ahLst/>
              <a:cxnLst/>
              <a:rect l="l" t="t" r="r" b="b"/>
              <a:pathLst>
                <a:path w="812800" h="406581">
                  <a:moveTo>
                    <a:pt x="0" y="0"/>
                  </a:moveTo>
                  <a:lnTo>
                    <a:pt x="812800" y="0"/>
                  </a:lnTo>
                  <a:lnTo>
                    <a:pt x="812800" y="406581"/>
                  </a:lnTo>
                  <a:lnTo>
                    <a:pt x="0" y="406581"/>
                  </a:lnTo>
                  <a:close/>
                </a:path>
              </a:pathLst>
            </a:custGeom>
            <a:solidFill>
              <a:srgbClr val="000000"/>
            </a:solidFill>
          </p:spPr>
        </p:sp>
        <p:sp>
          <p:nvSpPr>
            <p:cNvPr id="26" name="TextBox 8">
              <a:extLst>
                <a:ext uri="{FF2B5EF4-FFF2-40B4-BE49-F238E27FC236}">
                  <a16:creationId xmlns:a16="http://schemas.microsoft.com/office/drawing/2014/main" id="{B7798CC9-A8DA-48A8-1495-1740A9085A69}"/>
                </a:ext>
              </a:extLst>
            </p:cNvPr>
            <p:cNvSpPr txBox="1"/>
            <p:nvPr/>
          </p:nvSpPr>
          <p:spPr>
            <a:xfrm>
              <a:off x="0" y="-57150"/>
              <a:ext cx="812800" cy="463731"/>
            </a:xfrm>
            <a:prstGeom prst="rect">
              <a:avLst/>
            </a:prstGeom>
          </p:spPr>
          <p:txBody>
            <a:bodyPr lIns="50800" tIns="50800" rIns="50800" bIns="50800" rtlCol="0" anchor="ctr"/>
            <a:lstStyle/>
            <a:p>
              <a:pPr algn="ctr">
                <a:lnSpc>
                  <a:spcPts val="3326"/>
                </a:lnSpc>
              </a:pPr>
              <a:endParaRPr/>
            </a:p>
          </p:txBody>
        </p:sp>
      </p:grpSp>
      <p:sp>
        <p:nvSpPr>
          <p:cNvPr id="28" name="TextBox 14">
            <a:extLst>
              <a:ext uri="{FF2B5EF4-FFF2-40B4-BE49-F238E27FC236}">
                <a16:creationId xmlns:a16="http://schemas.microsoft.com/office/drawing/2014/main" id="{49881A1D-9702-A839-AF79-E0AC8DDCD49C}"/>
              </a:ext>
            </a:extLst>
          </p:cNvPr>
          <p:cNvSpPr txBox="1"/>
          <p:nvPr/>
        </p:nvSpPr>
        <p:spPr>
          <a:xfrm rot="5400000">
            <a:off x="17529240" y="4854231"/>
            <a:ext cx="1253277" cy="264243"/>
          </a:xfrm>
          <a:prstGeom prst="rect">
            <a:avLst/>
          </a:prstGeom>
        </p:spPr>
        <p:txBody>
          <a:bodyPr lIns="0" tIns="0" rIns="0" bIns="0" rtlCol="0" anchor="t">
            <a:spAutoFit/>
          </a:bodyPr>
          <a:lstStyle/>
          <a:p>
            <a:pPr algn="ctr">
              <a:lnSpc>
                <a:spcPts val="2237"/>
              </a:lnSpc>
              <a:spcBef>
                <a:spcPct val="0"/>
              </a:spcBef>
            </a:pPr>
            <a:r>
              <a:rPr lang="en-US" sz="1598" b="1" dirty="0">
                <a:solidFill>
                  <a:srgbClr val="F5FFF6"/>
                </a:solidFill>
                <a:latin typeface="Montserrat Bold"/>
                <a:ea typeface="Montserrat Bold"/>
                <a:cs typeface="Montserrat Bold"/>
                <a:sym typeface="Montserrat Bold"/>
              </a:rPr>
              <a:t>PAGE 09</a:t>
            </a:r>
          </a:p>
        </p:txBody>
      </p:sp>
      <p:sp>
        <p:nvSpPr>
          <p:cNvPr id="29" name="Freeform 2">
            <a:extLst>
              <a:ext uri="{FF2B5EF4-FFF2-40B4-BE49-F238E27FC236}">
                <a16:creationId xmlns:a16="http://schemas.microsoft.com/office/drawing/2014/main" id="{E46C395D-B836-83BE-9E48-9060540CD67E}"/>
              </a:ext>
            </a:extLst>
          </p:cNvPr>
          <p:cNvSpPr/>
          <p:nvPr/>
        </p:nvSpPr>
        <p:spPr>
          <a:xfrm>
            <a:off x="1778659" y="490716"/>
            <a:ext cx="639595" cy="386153"/>
          </a:xfrm>
          <a:custGeom>
            <a:avLst/>
            <a:gdLst/>
            <a:ahLst/>
            <a:cxnLst/>
            <a:rect l="l" t="t" r="r" b="b"/>
            <a:pathLst>
              <a:path w="639595" h="386153">
                <a:moveTo>
                  <a:pt x="0" y="0"/>
                </a:moveTo>
                <a:lnTo>
                  <a:pt x="639595" y="0"/>
                </a:lnTo>
                <a:lnTo>
                  <a:pt x="639595" y="386153"/>
                </a:lnTo>
                <a:lnTo>
                  <a:pt x="0" y="3861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TextBox 7">
            <a:hlinkClick r:id="rId6"/>
            <a:extLst>
              <a:ext uri="{FF2B5EF4-FFF2-40B4-BE49-F238E27FC236}">
                <a16:creationId xmlns:a16="http://schemas.microsoft.com/office/drawing/2014/main" id="{3E4BF9EC-78C8-57D9-3C6E-11544F042485}"/>
              </a:ext>
            </a:extLst>
          </p:cNvPr>
          <p:cNvSpPr txBox="1"/>
          <p:nvPr/>
        </p:nvSpPr>
        <p:spPr>
          <a:xfrm>
            <a:off x="14401800" y="527627"/>
            <a:ext cx="1564422"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INSIGHTS</a:t>
            </a:r>
          </a:p>
        </p:txBody>
      </p:sp>
      <p:sp>
        <p:nvSpPr>
          <p:cNvPr id="31" name="TextBox 8">
            <a:hlinkClick r:id="rId7" action="ppaction://hlinksldjump"/>
            <a:extLst>
              <a:ext uri="{FF2B5EF4-FFF2-40B4-BE49-F238E27FC236}">
                <a16:creationId xmlns:a16="http://schemas.microsoft.com/office/drawing/2014/main" id="{21E78A7F-B238-E722-BE9B-658300B35322}"/>
              </a:ext>
            </a:extLst>
          </p:cNvPr>
          <p:cNvSpPr txBox="1"/>
          <p:nvPr/>
        </p:nvSpPr>
        <p:spPr>
          <a:xfrm>
            <a:off x="15849600" y="527627"/>
            <a:ext cx="2250222"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RECOMMENDATIONS</a:t>
            </a:r>
          </a:p>
        </p:txBody>
      </p:sp>
      <p:sp>
        <p:nvSpPr>
          <p:cNvPr id="32" name="TextBox 9">
            <a:hlinkClick r:id="rId8" action="ppaction://hlinksldjump"/>
            <a:extLst>
              <a:ext uri="{FF2B5EF4-FFF2-40B4-BE49-F238E27FC236}">
                <a16:creationId xmlns:a16="http://schemas.microsoft.com/office/drawing/2014/main" id="{F2647357-F2AA-DDA1-5762-7514DE0A44D8}"/>
              </a:ext>
            </a:extLst>
          </p:cNvPr>
          <p:cNvSpPr txBox="1"/>
          <p:nvPr/>
        </p:nvSpPr>
        <p:spPr>
          <a:xfrm>
            <a:off x="10744200" y="527627"/>
            <a:ext cx="922798" cy="274230"/>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HOME</a:t>
            </a:r>
          </a:p>
        </p:txBody>
      </p:sp>
      <p:sp>
        <p:nvSpPr>
          <p:cNvPr id="33" name="TextBox 10">
            <a:hlinkClick r:id="rId9" action="ppaction://hlinksldjump"/>
            <a:extLst>
              <a:ext uri="{FF2B5EF4-FFF2-40B4-BE49-F238E27FC236}">
                <a16:creationId xmlns:a16="http://schemas.microsoft.com/office/drawing/2014/main" id="{4E51C433-EE37-DA08-32EF-27EC5E11EC5E}"/>
              </a:ext>
            </a:extLst>
          </p:cNvPr>
          <p:cNvSpPr txBox="1"/>
          <p:nvPr/>
        </p:nvSpPr>
        <p:spPr>
          <a:xfrm>
            <a:off x="12192000" y="527627"/>
            <a:ext cx="1714500"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INTRODUCTION</a:t>
            </a:r>
          </a:p>
        </p:txBody>
      </p:sp>
      <p:sp>
        <p:nvSpPr>
          <p:cNvPr id="34" name="TextBox 11">
            <a:extLst>
              <a:ext uri="{FF2B5EF4-FFF2-40B4-BE49-F238E27FC236}">
                <a16:creationId xmlns:a16="http://schemas.microsoft.com/office/drawing/2014/main" id="{0C36A0FA-827F-15C7-8188-1B87DE82C643}"/>
              </a:ext>
            </a:extLst>
          </p:cNvPr>
          <p:cNvSpPr txBox="1"/>
          <p:nvPr/>
        </p:nvSpPr>
        <p:spPr>
          <a:xfrm>
            <a:off x="2540817" y="570681"/>
            <a:ext cx="1914331" cy="261675"/>
          </a:xfrm>
          <a:prstGeom prst="rect">
            <a:avLst/>
          </a:prstGeom>
        </p:spPr>
        <p:txBody>
          <a:bodyPr lIns="0" tIns="0" rIns="0" bIns="0" rtlCol="0" anchor="t">
            <a:spAutoFit/>
          </a:bodyPr>
          <a:lstStyle/>
          <a:p>
            <a:pPr algn="l">
              <a:lnSpc>
                <a:spcPts val="2212"/>
              </a:lnSpc>
              <a:spcBef>
                <a:spcPct val="0"/>
              </a:spcBef>
            </a:pPr>
            <a:r>
              <a:rPr lang="en-US" sz="1580" dirty="0">
                <a:solidFill>
                  <a:srgbClr val="14321A"/>
                </a:solidFill>
                <a:latin typeface="Montserrat"/>
                <a:ea typeface="Montserrat"/>
                <a:cs typeface="Montserrat"/>
                <a:sym typeface="Montserrat"/>
              </a:rPr>
              <a:t>J.F KUKUIA</a:t>
            </a:r>
          </a:p>
        </p:txBody>
      </p:sp>
      <p:sp>
        <p:nvSpPr>
          <p:cNvPr id="35" name="Freeform 3">
            <a:extLst>
              <a:ext uri="{FF2B5EF4-FFF2-40B4-BE49-F238E27FC236}">
                <a16:creationId xmlns:a16="http://schemas.microsoft.com/office/drawing/2014/main" id="{7770C1B0-C600-8BD3-9FC9-65199F8165FC}"/>
              </a:ext>
            </a:extLst>
          </p:cNvPr>
          <p:cNvSpPr/>
          <p:nvPr/>
        </p:nvSpPr>
        <p:spPr>
          <a:xfrm>
            <a:off x="1778659" y="9022569"/>
            <a:ext cx="471463" cy="471463"/>
          </a:xfrm>
          <a:custGeom>
            <a:avLst/>
            <a:gdLst/>
            <a:ahLst/>
            <a:cxnLst/>
            <a:rect l="l" t="t" r="r" b="b"/>
            <a:pathLst>
              <a:path w="471463" h="471463">
                <a:moveTo>
                  <a:pt x="0" y="0"/>
                </a:moveTo>
                <a:lnTo>
                  <a:pt x="471462" y="0"/>
                </a:lnTo>
                <a:lnTo>
                  <a:pt x="471462" y="471462"/>
                </a:lnTo>
                <a:lnTo>
                  <a:pt x="0" y="4714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pic>
        <p:nvPicPr>
          <p:cNvPr id="2" name="Picture 1">
            <a:extLst>
              <a:ext uri="{FF2B5EF4-FFF2-40B4-BE49-F238E27FC236}">
                <a16:creationId xmlns:a16="http://schemas.microsoft.com/office/drawing/2014/main" id="{8E1F8E14-0216-64F5-22CD-16B76F63DA10}"/>
              </a:ext>
            </a:extLst>
          </p:cNvPr>
          <p:cNvPicPr>
            <a:picLocks noChangeAspect="1"/>
          </p:cNvPicPr>
          <p:nvPr/>
        </p:nvPicPr>
        <p:blipFill>
          <a:blip r:embed="rId12"/>
          <a:stretch>
            <a:fillRect/>
          </a:stretch>
        </p:blipFill>
        <p:spPr>
          <a:xfrm>
            <a:off x="8181638" y="1945042"/>
            <a:ext cx="9565422" cy="6932258"/>
          </a:xfrm>
          <a:prstGeom prst="rect">
            <a:avLst/>
          </a:prstGeom>
        </p:spPr>
      </p:pic>
    </p:spTree>
    <p:extLst>
      <p:ext uri="{BB962C8B-B14F-4D97-AF65-F5344CB8AC3E}">
        <p14:creationId xmlns:p14="http://schemas.microsoft.com/office/powerpoint/2010/main" val="28402396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4571</TotalTime>
  <Words>882</Words>
  <Application>Microsoft Office PowerPoint</Application>
  <PresentationFormat>Custom</PresentationFormat>
  <Paragraphs>159</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Calibri</vt:lpstr>
      <vt:lpstr>Aileron Heavy</vt:lpstr>
      <vt:lpstr>Akzidenz-Grotesk Medium</vt:lpstr>
      <vt:lpstr>Arial</vt:lpstr>
      <vt:lpstr>Montserrat Bold</vt:lpstr>
      <vt:lpstr>Montserrat</vt:lpstr>
      <vt:lpstr>Anton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Juliet Fafali Kukuia</dc:creator>
  <cp:lastModifiedBy>Juliet Fafali Kukuia</cp:lastModifiedBy>
  <cp:revision>5</cp:revision>
  <dcterms:created xsi:type="dcterms:W3CDTF">2006-08-16T00:00:00Z</dcterms:created>
  <dcterms:modified xsi:type="dcterms:W3CDTF">2025-09-24T13:25:44Z</dcterms:modified>
  <dc:identifier>DAGzZDLBsjE</dc:identifier>
</cp:coreProperties>
</file>